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gs/tag89.xml" ContentType="application/vnd.openxmlformats-officedocument.presentationml.tags+xml"/>
  <Override PartName="/ppt/notesSlides/notesSlide1.xml" ContentType="application/vnd.openxmlformats-officedocument.presentationml.notesSlide+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91" r:id="rId3"/>
    <p:sldMasterId id="2147483703" r:id="rId4"/>
  </p:sldMasterIdLst>
  <p:notesMasterIdLst>
    <p:notesMasterId r:id="rId17"/>
  </p:notesMasterIdLst>
  <p:handoutMasterIdLst>
    <p:handoutMasterId r:id="rId18"/>
  </p:handoutMasterIdLst>
  <p:sldIdLst>
    <p:sldId id="343" r:id="rId5"/>
    <p:sldId id="293" r:id="rId6"/>
    <p:sldId id="258" r:id="rId7"/>
    <p:sldId id="323" r:id="rId8"/>
    <p:sldId id="325" r:id="rId9"/>
    <p:sldId id="332" r:id="rId10"/>
    <p:sldId id="339" r:id="rId11"/>
    <p:sldId id="340" r:id="rId12"/>
    <p:sldId id="341" r:id="rId13"/>
    <p:sldId id="342" r:id="rId14"/>
    <p:sldId id="299" r:id="rId15"/>
    <p:sldId id="336" r:id="rId16"/>
  </p:sldIdLst>
  <p:sldSz cx="12192000" cy="6858000"/>
  <p:notesSz cx="6858000" cy="9144000"/>
  <p:custDataLst>
    <p:tags r:id="rId1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FECA24"/>
    <a:srgbClr val="53780E"/>
    <a:srgbClr val="14725C"/>
    <a:srgbClr val="34DBB2"/>
    <a:srgbClr val="D1F7EE"/>
    <a:srgbClr val="FFFFF2"/>
    <a:srgbClr val="FFD553"/>
    <a:srgbClr val="D7A020"/>
    <a:srgbClr val="FC65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940" y="36"/>
      </p:cViewPr>
      <p:guideLst>
        <p:guide orient="horz" pos="2160"/>
        <p:guide pos="3840"/>
      </p:guideLst>
    </p:cSldViewPr>
  </p:slideViewPr>
  <p:notesTextViewPr>
    <p:cViewPr>
      <p:scale>
        <a:sx n="1" d="1"/>
        <a:sy n="1" d="1"/>
      </p:scale>
      <p:origin x="0" y="0"/>
    </p:cViewPr>
  </p:notesTextViewPr>
  <p:notesViewPr>
    <p:cSldViewPr snapToGrid="0">
      <p:cViewPr varScale="1">
        <p:scale>
          <a:sx n="62" d="100"/>
          <a:sy n="62" d="100"/>
        </p:scale>
        <p:origin x="2371" y="7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31094C4-E0D4-490D-B83F-9BF6C1D5EB5F}" type="datetimeFigureOut">
              <a:rPr lang="en-US" smtClean="0"/>
              <a:t>6/9/2026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B5EE517-BE47-4E34-A7DF-097BE1A6A9E0}"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EDCE12-FCBA-4104-8D28-A7AAC756906C}" type="datetimeFigureOut">
              <a:rPr lang="en-US" smtClean="0"/>
              <a:t>6/9/2026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AAE278-60CB-4D73-B9BE-E80A29A2AA63}"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001" dirty="0"/>
          </a:p>
        </p:txBody>
      </p:sp>
      <p:sp>
        <p:nvSpPr>
          <p:cNvPr id="4" name="Slide Number Placeholder 3"/>
          <p:cNvSpPr>
            <a:spLocks noGrp="1"/>
          </p:cNvSpPr>
          <p:nvPr>
            <p:ph type="sldNum" sz="quarter" idx="5"/>
          </p:nvPr>
        </p:nvSpPr>
        <p:spPr/>
        <p:txBody>
          <a:bodyPr/>
          <a:lstStyle/>
          <a:p>
            <a:fld id="{26AAE278-60CB-4D73-B9BE-E80A29A2AA63}" type="slidenum">
              <a:rPr lang="en-US" smtClean="0"/>
              <a:t>2</a:t>
            </a:fld>
            <a:endParaRPr lang="en-US"/>
          </a:p>
        </p:txBody>
      </p:sp>
    </p:spTree>
    <p:extLst>
      <p:ext uri="{BB962C8B-B14F-4D97-AF65-F5344CB8AC3E}">
        <p14:creationId xmlns:p14="http://schemas.microsoft.com/office/powerpoint/2010/main" val="17386577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slideMaster" Target="../slideMasters/slideMaster2.xml"/><Relationship Id="rId5" Type="http://schemas.openxmlformats.org/officeDocument/2006/relationships/tags" Target="../tags/tag7.xml"/><Relationship Id="rId4" Type="http://schemas.openxmlformats.org/officeDocument/2006/relationships/tags" Target="../tags/tag6.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Master" Target="../slideMasters/slideMaster2.xml"/><Relationship Id="rId5" Type="http://schemas.openxmlformats.org/officeDocument/2006/relationships/tags" Target="../tags/tag12.xml"/><Relationship Id="rId4" Type="http://schemas.openxmlformats.org/officeDocument/2006/relationships/tags" Target="../tags/tag11.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Master" Target="../slideMasters/slideMaster2.xml"/><Relationship Id="rId5" Type="http://schemas.openxmlformats.org/officeDocument/2006/relationships/tags" Target="../tags/tag17.xml"/><Relationship Id="rId4"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slideMaster" Target="../slideMasters/slideMaster2.xml"/><Relationship Id="rId5" Type="http://schemas.openxmlformats.org/officeDocument/2006/relationships/tags" Target="../tags/tag22.xml"/><Relationship Id="rId4" Type="http://schemas.openxmlformats.org/officeDocument/2006/relationships/tags" Target="../tags/tag21.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slideMaster" Target="../slideMasters/slideMaster2.xml"/><Relationship Id="rId5" Type="http://schemas.openxmlformats.org/officeDocument/2006/relationships/tags" Target="../tags/tag27.xml"/><Relationship Id="rId4" Type="http://schemas.openxmlformats.org/officeDocument/2006/relationships/tags" Target="../tags/tag26.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slideMaster" Target="../slideMasters/slideMaster2.xml"/><Relationship Id="rId5" Type="http://schemas.openxmlformats.org/officeDocument/2006/relationships/tags" Target="../tags/tag32.xml"/><Relationship Id="rId4" Type="http://schemas.openxmlformats.org/officeDocument/2006/relationships/tags" Target="../tags/tag31.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slideMaster" Target="../slideMasters/slideMaster2.xml"/><Relationship Id="rId5" Type="http://schemas.openxmlformats.org/officeDocument/2006/relationships/tags" Target="../tags/tag37.xml"/><Relationship Id="rId4" Type="http://schemas.openxmlformats.org/officeDocument/2006/relationships/tags" Target="../tags/tag36.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slideMaster" Target="../slideMasters/slideMaster2.xml"/><Relationship Id="rId5" Type="http://schemas.openxmlformats.org/officeDocument/2006/relationships/tags" Target="../tags/tag42.xml"/><Relationship Id="rId4" Type="http://schemas.openxmlformats.org/officeDocument/2006/relationships/tags" Target="../tags/tag4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slideMaster" Target="../slideMasters/slideMaster2.xml"/><Relationship Id="rId5" Type="http://schemas.openxmlformats.org/officeDocument/2006/relationships/tags" Target="../tags/tag47.xml"/><Relationship Id="rId4" Type="http://schemas.openxmlformats.org/officeDocument/2006/relationships/tags" Target="../tags/tag46.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50.xml"/><Relationship Id="rId7" Type="http://schemas.openxmlformats.org/officeDocument/2006/relationships/slideMaster" Target="../slideMasters/slideMaster2.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s>
</file>

<file path=ppt/slideLayouts/_rels/slideLayout35.xml.rels><?xml version="1.0" encoding="UTF-8" standalone="yes"?>
<Relationships xmlns="http://schemas.openxmlformats.org/package/2006/relationships"><Relationship Id="rId8" Type="http://schemas.openxmlformats.org/officeDocument/2006/relationships/tags" Target="../tags/tag61.xml"/><Relationship Id="rId3" Type="http://schemas.openxmlformats.org/officeDocument/2006/relationships/tags" Target="../tags/tag56.xml"/><Relationship Id="rId7" Type="http://schemas.openxmlformats.org/officeDocument/2006/relationships/tags" Target="../tags/tag60.xm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tags" Target="../tags/tag57.xml"/><Relationship Id="rId9"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tags" Target="../tags/tag62.xml"/><Relationship Id="rId5" Type="http://schemas.openxmlformats.org/officeDocument/2006/relationships/slideMaster" Target="../slideMasters/slideMaster2.xml"/><Relationship Id="rId4" Type="http://schemas.openxmlformats.org/officeDocument/2006/relationships/tags" Target="../tags/tag65.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68.xml"/><Relationship Id="rId2" Type="http://schemas.openxmlformats.org/officeDocument/2006/relationships/tags" Target="../tags/tag67.xml"/><Relationship Id="rId1" Type="http://schemas.openxmlformats.org/officeDocument/2006/relationships/tags" Target="../tags/tag66.xml"/><Relationship Id="rId4"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71.xml"/><Relationship Id="rId7" Type="http://schemas.openxmlformats.org/officeDocument/2006/relationships/slideMaster" Target="../slideMasters/slideMaster2.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tags" Target="../tags/tag74.xml"/><Relationship Id="rId5" Type="http://schemas.openxmlformats.org/officeDocument/2006/relationships/tags" Target="../tags/tag73.xml"/><Relationship Id="rId4" Type="http://schemas.openxmlformats.org/officeDocument/2006/relationships/tags" Target="../tags/tag72.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77.xml"/><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slideMaster" Target="../slideMasters/slideMaster2.xml"/><Relationship Id="rId5" Type="http://schemas.openxmlformats.org/officeDocument/2006/relationships/tags" Target="../tags/tag79.xml"/><Relationship Id="rId4" Type="http://schemas.openxmlformats.org/officeDocument/2006/relationships/tags" Target="../tags/tag7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tags" Target="../tags/tag80.xml"/><Relationship Id="rId5" Type="http://schemas.openxmlformats.org/officeDocument/2006/relationships/slideMaster" Target="../slideMasters/slideMaster2.xml"/><Relationship Id="rId4" Type="http://schemas.openxmlformats.org/officeDocument/2006/relationships/tags" Target="../tags/tag83.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86.xml"/><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slideMaster" Target="../slideMasters/slideMaster2.xml"/><Relationship Id="rId5" Type="http://schemas.openxmlformats.org/officeDocument/2006/relationships/tags" Target="../tags/tag88.xml"/><Relationship Id="rId4" Type="http://schemas.openxmlformats.org/officeDocument/2006/relationships/tags" Target="../tags/tag8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F2FD444-DC3D-4495-BF42-EAEB373ACF0B}" type="datetimeFigureOut">
              <a:rPr lang="en-US" smtClean="0"/>
              <a:t>6/9/2026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0DDA8B-8C85-4C09-87C0-A18656704857}" type="slidenum">
              <a:rPr lang="en-US" smtClean="0"/>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F2FD444-DC3D-4495-BF42-EAEB373ACF0B}" type="datetimeFigureOut">
              <a:rPr lang="en-US" smtClean="0"/>
              <a:t>6/9/2026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0DDA8B-8C85-4C09-87C0-A18656704857}" type="slidenum">
              <a:rPr lang="en-US" smtClean="0"/>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F2FD444-DC3D-4495-BF42-EAEB373ACF0B}" type="datetimeFigureOut">
              <a:rPr lang="en-US" smtClean="0"/>
              <a:t>6/9/2026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0DDA8B-8C85-4C09-87C0-A18656704857}" type="slidenum">
              <a:rPr lang="en-US" smtClean="0"/>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2026/6/9</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7_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2026/6/9</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6_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2026/6/9</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5_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2026/6/9</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2026/6/9</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2026/6/9</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2026/6/9</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2026/6/9</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F2FD444-DC3D-4495-BF42-EAEB373ACF0B}" type="datetimeFigureOut">
              <a:rPr lang="en-US" smtClean="0"/>
              <a:t>6/9/2026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0DDA8B-8C85-4C09-87C0-A18656704857}" type="slidenum">
              <a:rPr lang="en-US" smtClean="0"/>
              <a:t>‹#›</a:t>
            </a:fld>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stretch>
            <a:fillRect/>
          </a:stretch>
        </p:blipFill>
        <p:spPr>
          <a:xfrm>
            <a:off x="0" y="0"/>
            <a:ext cx="12192000" cy="6858000"/>
          </a:xfrm>
          <a:prstGeom prst="rect">
            <a:avLst/>
          </a:prstGeom>
        </p:spPr>
      </p:pic>
      <p:pic>
        <p:nvPicPr>
          <p:cNvPr id="2" name="Picture 1"/>
          <p:cNvPicPr>
            <a:picLocks noChangeAspect="1"/>
          </p:cNvPicPr>
          <p:nvPr userDrawn="1"/>
        </p:nvPicPr>
        <p:blipFill>
          <a:blip r:embed="rId3"/>
          <a:stretch>
            <a:fillRect/>
          </a:stretch>
        </p:blipFill>
        <p:spPr>
          <a:xfrm>
            <a:off x="-571321" y="6098214"/>
            <a:ext cx="2188654" cy="890093"/>
          </a:xfrm>
          <a:prstGeom prst="rect">
            <a:avLst/>
          </a:prstGeom>
        </p:spPr>
      </p:pic>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2_标题和内容">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stretch>
            <a:fillRect/>
          </a:stretch>
        </p:blipFill>
        <p:spPr>
          <a:xfrm>
            <a:off x="0" y="0"/>
            <a:ext cx="12192000" cy="6858000"/>
          </a:xfrm>
          <a:prstGeom prst="rect">
            <a:avLst/>
          </a:prstGeom>
        </p:spPr>
      </p:pic>
      <p:pic>
        <p:nvPicPr>
          <p:cNvPr id="2" name="Picture 1"/>
          <p:cNvPicPr>
            <a:picLocks noChangeAspect="1"/>
          </p:cNvPicPr>
          <p:nvPr userDrawn="1"/>
        </p:nvPicPr>
        <p:blipFill>
          <a:blip r:embed="rId3"/>
          <a:stretch>
            <a:fillRect/>
          </a:stretch>
        </p:blipFill>
        <p:spPr>
          <a:xfrm>
            <a:off x="-571321" y="6098214"/>
            <a:ext cx="2188654" cy="890093"/>
          </a:xfrm>
          <a:prstGeom prst="rect">
            <a:avLst/>
          </a:prstGeom>
        </p:spPr>
      </p:pic>
      <p:pic>
        <p:nvPicPr>
          <p:cNvPr id="3" name="Picture 2"/>
          <p:cNvPicPr>
            <a:picLocks noChangeAspect="1"/>
          </p:cNvPicPr>
          <p:nvPr userDrawn="1"/>
        </p:nvPicPr>
        <p:blipFill>
          <a:blip r:embed="rId4"/>
          <a:stretch>
            <a:fillRect/>
          </a:stretch>
        </p:blipFill>
        <p:spPr>
          <a:xfrm>
            <a:off x="10881259" y="0"/>
            <a:ext cx="1542422" cy="518205"/>
          </a:xfrm>
          <a:prstGeom prst="rect">
            <a:avLst/>
          </a:prstGeom>
        </p:spPr>
      </p:pic>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stretch>
            <a:fillRect/>
          </a:stretch>
        </p:blipFill>
        <p:spPr>
          <a:xfrm>
            <a:off x="0" y="0"/>
            <a:ext cx="12192000" cy="6858000"/>
          </a:xfrm>
          <a:prstGeom prst="rect">
            <a:avLst/>
          </a:prstGeom>
        </p:spPr>
      </p:pic>
      <p:pic>
        <p:nvPicPr>
          <p:cNvPr id="2" name="Picture 1"/>
          <p:cNvPicPr>
            <a:picLocks noChangeAspect="1"/>
          </p:cNvPicPr>
          <p:nvPr userDrawn="1"/>
        </p:nvPicPr>
        <p:blipFill>
          <a:blip r:embed="rId3"/>
          <a:stretch>
            <a:fillRect/>
          </a:stretch>
        </p:blipFill>
        <p:spPr>
          <a:xfrm>
            <a:off x="-571321" y="6098214"/>
            <a:ext cx="2188654" cy="890093"/>
          </a:xfrm>
          <a:prstGeom prst="rect">
            <a:avLst/>
          </a:prstGeom>
        </p:spPr>
      </p:pic>
      <p:pic>
        <p:nvPicPr>
          <p:cNvPr id="3" name="Picture 2"/>
          <p:cNvPicPr>
            <a:picLocks noChangeAspect="1"/>
          </p:cNvPicPr>
          <p:nvPr userDrawn="1"/>
        </p:nvPicPr>
        <p:blipFill>
          <a:blip r:embed="rId4"/>
          <a:stretch>
            <a:fillRect/>
          </a:stretch>
        </p:blipFill>
        <p:spPr>
          <a:xfrm>
            <a:off x="10881259" y="0"/>
            <a:ext cx="1542422" cy="518205"/>
          </a:xfrm>
          <a:prstGeom prst="rect">
            <a:avLst/>
          </a:prstGeom>
        </p:spPr>
      </p:pic>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标题和内容">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stretch>
            <a:fillRect/>
          </a:stretch>
        </p:blipFill>
        <p:spPr>
          <a:xfrm>
            <a:off x="0" y="0"/>
            <a:ext cx="12192000" cy="6858000"/>
          </a:xfrm>
          <a:prstGeom prst="rect">
            <a:avLst/>
          </a:prstGeom>
        </p:spPr>
      </p:pic>
      <p:pic>
        <p:nvPicPr>
          <p:cNvPr id="2" name="Picture 1"/>
          <p:cNvPicPr>
            <a:picLocks noChangeAspect="1"/>
          </p:cNvPicPr>
          <p:nvPr userDrawn="1"/>
        </p:nvPicPr>
        <p:blipFill>
          <a:blip r:embed="rId3"/>
          <a:stretch>
            <a:fillRect/>
          </a:stretch>
        </p:blipFill>
        <p:spPr>
          <a:xfrm>
            <a:off x="-571321" y="6098214"/>
            <a:ext cx="2188654" cy="890093"/>
          </a:xfrm>
          <a:prstGeom prst="rect">
            <a:avLst/>
          </a:prstGeom>
        </p:spPr>
      </p:pic>
      <p:pic>
        <p:nvPicPr>
          <p:cNvPr id="3" name="Picture 2"/>
          <p:cNvPicPr>
            <a:picLocks noChangeAspect="1"/>
          </p:cNvPicPr>
          <p:nvPr userDrawn="1"/>
        </p:nvPicPr>
        <p:blipFill>
          <a:blip r:embed="rId4"/>
          <a:stretch>
            <a:fillRect/>
          </a:stretch>
        </p:blipFill>
        <p:spPr>
          <a:xfrm>
            <a:off x="10881259" y="0"/>
            <a:ext cx="1542422" cy="518205"/>
          </a:xfrm>
          <a:prstGeom prst="rect">
            <a:avLst/>
          </a:prstGeom>
        </p:spPr>
      </p:pic>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标题和内容">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stretch>
            <a:fillRect/>
          </a:stretch>
        </p:blipFill>
        <p:spPr>
          <a:xfrm>
            <a:off x="0" y="0"/>
            <a:ext cx="12192000" cy="6858000"/>
          </a:xfrm>
          <a:prstGeom prst="rect">
            <a:avLst/>
          </a:prstGeom>
        </p:spPr>
      </p:pic>
      <p:pic>
        <p:nvPicPr>
          <p:cNvPr id="2" name="Picture 1"/>
          <p:cNvPicPr>
            <a:picLocks noChangeAspect="1"/>
          </p:cNvPicPr>
          <p:nvPr userDrawn="1"/>
        </p:nvPicPr>
        <p:blipFill>
          <a:blip r:embed="rId3"/>
          <a:stretch>
            <a:fillRect/>
          </a:stretch>
        </p:blipFill>
        <p:spPr>
          <a:xfrm>
            <a:off x="-571321" y="6098214"/>
            <a:ext cx="2188654" cy="890093"/>
          </a:xfrm>
          <a:prstGeom prst="rect">
            <a:avLst/>
          </a:prstGeom>
        </p:spPr>
      </p:pic>
      <p:pic>
        <p:nvPicPr>
          <p:cNvPr id="3" name="Picture 2"/>
          <p:cNvPicPr>
            <a:picLocks noChangeAspect="1"/>
          </p:cNvPicPr>
          <p:nvPr userDrawn="1"/>
        </p:nvPicPr>
        <p:blipFill>
          <a:blip r:embed="rId4"/>
          <a:stretch>
            <a:fillRect/>
          </a:stretch>
        </p:blipFill>
        <p:spPr>
          <a:xfrm>
            <a:off x="10881259" y="0"/>
            <a:ext cx="1542422" cy="518205"/>
          </a:xfrm>
          <a:prstGeom prst="rect">
            <a:avLst/>
          </a:prstGeom>
        </p:spPr>
      </p:pic>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stretch>
            <a:fillRect/>
          </a:stretch>
        </p:blipFill>
        <p:spPr>
          <a:xfrm>
            <a:off x="0" y="0"/>
            <a:ext cx="12192000" cy="6858000"/>
          </a:xfrm>
          <a:prstGeom prst="rect">
            <a:avLst/>
          </a:prstGeom>
        </p:spPr>
      </p:pic>
      <p:pic>
        <p:nvPicPr>
          <p:cNvPr id="2" name="Picture 1"/>
          <p:cNvPicPr>
            <a:picLocks noChangeAspect="1"/>
          </p:cNvPicPr>
          <p:nvPr userDrawn="1"/>
        </p:nvPicPr>
        <p:blipFill>
          <a:blip r:embed="rId3"/>
          <a:stretch>
            <a:fillRect/>
          </a:stretch>
        </p:blipFill>
        <p:spPr>
          <a:xfrm>
            <a:off x="-571321" y="6098214"/>
            <a:ext cx="2188654" cy="890093"/>
          </a:xfrm>
          <a:prstGeom prst="rect">
            <a:avLst/>
          </a:prstGeom>
        </p:spPr>
      </p:pic>
      <p:pic>
        <p:nvPicPr>
          <p:cNvPr id="3" name="Picture 2"/>
          <p:cNvPicPr>
            <a:picLocks noChangeAspect="1"/>
          </p:cNvPicPr>
          <p:nvPr userDrawn="1"/>
        </p:nvPicPr>
        <p:blipFill>
          <a:blip r:embed="rId4"/>
          <a:stretch>
            <a:fillRect/>
          </a:stretch>
        </p:blipFill>
        <p:spPr>
          <a:xfrm>
            <a:off x="10881259" y="0"/>
            <a:ext cx="1542422" cy="518205"/>
          </a:xfrm>
          <a:prstGeom prst="rect">
            <a:avLst/>
          </a:prstGeom>
        </p:spPr>
      </p:pic>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stretch>
            <a:fillRect/>
          </a:stretch>
        </p:blipFill>
        <p:spPr>
          <a:xfrm>
            <a:off x="0" y="0"/>
            <a:ext cx="12192000" cy="6858000"/>
          </a:xfrm>
          <a:prstGeom prst="rect">
            <a:avLst/>
          </a:prstGeom>
        </p:spPr>
      </p:pic>
      <p:pic>
        <p:nvPicPr>
          <p:cNvPr id="2" name="Picture 1"/>
          <p:cNvPicPr>
            <a:picLocks noChangeAspect="1"/>
          </p:cNvPicPr>
          <p:nvPr userDrawn="1"/>
        </p:nvPicPr>
        <p:blipFill>
          <a:blip r:embed="rId3"/>
          <a:stretch>
            <a:fillRect/>
          </a:stretch>
        </p:blipFill>
        <p:spPr>
          <a:xfrm>
            <a:off x="-571321" y="6098214"/>
            <a:ext cx="2188654" cy="890093"/>
          </a:xfrm>
          <a:prstGeom prst="rect">
            <a:avLst/>
          </a:prstGeom>
        </p:spPr>
      </p:pic>
      <p:pic>
        <p:nvPicPr>
          <p:cNvPr id="3" name="Picture 2"/>
          <p:cNvPicPr>
            <a:picLocks noChangeAspect="1"/>
          </p:cNvPicPr>
          <p:nvPr userDrawn="1"/>
        </p:nvPicPr>
        <p:blipFill>
          <a:blip r:embed="rId4"/>
          <a:stretch>
            <a:fillRect/>
          </a:stretch>
        </p:blipFill>
        <p:spPr>
          <a:xfrm>
            <a:off x="10881259" y="0"/>
            <a:ext cx="1542422" cy="518205"/>
          </a:xfrm>
          <a:prstGeom prst="rect">
            <a:avLst/>
          </a:prstGeom>
        </p:spPr>
      </p:pic>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stretch>
            <a:fillRect/>
          </a:stretch>
        </p:blipFill>
        <p:spPr>
          <a:xfrm>
            <a:off x="0" y="0"/>
            <a:ext cx="12192000" cy="6858000"/>
          </a:xfrm>
          <a:prstGeom prst="rect">
            <a:avLst/>
          </a:prstGeom>
        </p:spPr>
      </p:pic>
      <p:pic>
        <p:nvPicPr>
          <p:cNvPr id="2" name="Picture 1"/>
          <p:cNvPicPr>
            <a:picLocks noChangeAspect="1"/>
          </p:cNvPicPr>
          <p:nvPr userDrawn="1"/>
        </p:nvPicPr>
        <p:blipFill>
          <a:blip r:embed="rId3"/>
          <a:stretch>
            <a:fillRect/>
          </a:stretch>
        </p:blipFill>
        <p:spPr>
          <a:xfrm>
            <a:off x="-571321" y="6098214"/>
            <a:ext cx="2188654" cy="890093"/>
          </a:xfrm>
          <a:prstGeom prst="rect">
            <a:avLst/>
          </a:prstGeom>
        </p:spPr>
      </p:pic>
      <p:pic>
        <p:nvPicPr>
          <p:cNvPr id="3" name="Picture 2"/>
          <p:cNvPicPr>
            <a:picLocks noChangeAspect="1"/>
          </p:cNvPicPr>
          <p:nvPr userDrawn="1"/>
        </p:nvPicPr>
        <p:blipFill>
          <a:blip r:embed="rId4"/>
          <a:stretch>
            <a:fillRect/>
          </a:stretch>
        </p:blipFill>
        <p:spPr>
          <a:xfrm>
            <a:off x="10881259" y="0"/>
            <a:ext cx="1542422" cy="518205"/>
          </a:xfrm>
          <a:prstGeom prst="rect">
            <a:avLst/>
          </a:prstGeom>
        </p:spPr>
      </p:pic>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stretch>
            <a:fillRect/>
          </a:stretch>
        </p:blipFill>
        <p:spPr>
          <a:xfrm>
            <a:off x="0" y="0"/>
            <a:ext cx="12192000" cy="6858000"/>
          </a:xfrm>
          <a:prstGeom prst="rect">
            <a:avLst/>
          </a:prstGeom>
        </p:spPr>
      </p:pic>
      <p:pic>
        <p:nvPicPr>
          <p:cNvPr id="2" name="Picture 1"/>
          <p:cNvPicPr>
            <a:picLocks noChangeAspect="1"/>
          </p:cNvPicPr>
          <p:nvPr userDrawn="1"/>
        </p:nvPicPr>
        <p:blipFill>
          <a:blip r:embed="rId3"/>
          <a:stretch>
            <a:fillRect/>
          </a:stretch>
        </p:blipFill>
        <p:spPr>
          <a:xfrm>
            <a:off x="-571321" y="6098214"/>
            <a:ext cx="2188654" cy="890093"/>
          </a:xfrm>
          <a:prstGeom prst="rect">
            <a:avLst/>
          </a:prstGeom>
        </p:spPr>
      </p:pic>
      <p:pic>
        <p:nvPicPr>
          <p:cNvPr id="3" name="Picture 2"/>
          <p:cNvPicPr>
            <a:picLocks noChangeAspect="1"/>
          </p:cNvPicPr>
          <p:nvPr userDrawn="1"/>
        </p:nvPicPr>
        <p:blipFill>
          <a:blip r:embed="rId4"/>
          <a:stretch>
            <a:fillRect/>
          </a:stretch>
        </p:blipFill>
        <p:spPr>
          <a:xfrm>
            <a:off x="10881259" y="0"/>
            <a:ext cx="1542422" cy="518205"/>
          </a:xfrm>
          <a:prstGeom prst="rect">
            <a:avLst/>
          </a:prstGeom>
        </p:spPr>
      </p:pic>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stretch>
            <a:fillRect/>
          </a:stretch>
        </p:blipFill>
        <p:spPr>
          <a:xfrm>
            <a:off x="0" y="0"/>
            <a:ext cx="12192000" cy="6858000"/>
          </a:xfrm>
          <a:prstGeom prst="rect">
            <a:avLst/>
          </a:prstGeom>
        </p:spPr>
      </p:pic>
      <p:pic>
        <p:nvPicPr>
          <p:cNvPr id="2" name="Picture 1"/>
          <p:cNvPicPr>
            <a:picLocks noChangeAspect="1"/>
          </p:cNvPicPr>
          <p:nvPr userDrawn="1"/>
        </p:nvPicPr>
        <p:blipFill>
          <a:blip r:embed="rId3"/>
          <a:stretch>
            <a:fillRect/>
          </a:stretch>
        </p:blipFill>
        <p:spPr>
          <a:xfrm>
            <a:off x="-571321" y="6098214"/>
            <a:ext cx="2188654" cy="890093"/>
          </a:xfrm>
          <a:prstGeom prst="rect">
            <a:avLst/>
          </a:prstGeom>
        </p:spPr>
      </p:pic>
      <p:pic>
        <p:nvPicPr>
          <p:cNvPr id="3" name="Picture 2"/>
          <p:cNvPicPr>
            <a:picLocks noChangeAspect="1"/>
          </p:cNvPicPr>
          <p:nvPr userDrawn="1"/>
        </p:nvPicPr>
        <p:blipFill>
          <a:blip r:embed="rId4"/>
          <a:stretch>
            <a:fillRect/>
          </a:stretch>
        </p:blipFill>
        <p:spPr>
          <a:xfrm>
            <a:off x="10881259" y="0"/>
            <a:ext cx="1542422" cy="518205"/>
          </a:xfrm>
          <a:prstGeom prst="rect">
            <a:avLst/>
          </a:prstGeom>
        </p:spPr>
      </p:pic>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F2FD444-DC3D-4495-BF42-EAEB373ACF0B}" type="datetimeFigureOut">
              <a:rPr lang="en-US" smtClean="0"/>
              <a:t>6/9/2026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0DDA8B-8C85-4C09-87C0-A18656704857}" type="slidenum">
              <a:rPr lang="en-US" smtClean="0"/>
              <a:t>‹#›</a:t>
            </a:fld>
            <a:endParaRPr 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stretch>
            <a:fillRect/>
          </a:stretch>
        </p:blipFill>
        <p:spPr>
          <a:xfrm>
            <a:off x="0" y="0"/>
            <a:ext cx="12192000" cy="6858000"/>
          </a:xfrm>
          <a:prstGeom prst="rect">
            <a:avLst/>
          </a:prstGeom>
        </p:spPr>
      </p:pic>
      <p:pic>
        <p:nvPicPr>
          <p:cNvPr id="2" name="Picture 1"/>
          <p:cNvPicPr>
            <a:picLocks noChangeAspect="1"/>
          </p:cNvPicPr>
          <p:nvPr userDrawn="1"/>
        </p:nvPicPr>
        <p:blipFill>
          <a:blip r:embed="rId3"/>
          <a:stretch>
            <a:fillRect/>
          </a:stretch>
        </p:blipFill>
        <p:spPr>
          <a:xfrm>
            <a:off x="-571321" y="6098214"/>
            <a:ext cx="2188654" cy="890093"/>
          </a:xfrm>
          <a:prstGeom prst="rect">
            <a:avLst/>
          </a:prstGeom>
        </p:spPr>
      </p:pic>
      <p:pic>
        <p:nvPicPr>
          <p:cNvPr id="3" name="Picture 2"/>
          <p:cNvPicPr>
            <a:picLocks noChangeAspect="1"/>
          </p:cNvPicPr>
          <p:nvPr userDrawn="1"/>
        </p:nvPicPr>
        <p:blipFill>
          <a:blip r:embed="rId4"/>
          <a:stretch>
            <a:fillRect/>
          </a:stretch>
        </p:blipFill>
        <p:spPr>
          <a:xfrm>
            <a:off x="10881259" y="0"/>
            <a:ext cx="1542422" cy="518205"/>
          </a:xfrm>
          <a:prstGeom prst="rect">
            <a:avLst/>
          </a:prstGeom>
        </p:spPr>
      </p:pic>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stretch>
            <a:fillRect/>
          </a:stretch>
        </p:blipFill>
        <p:spPr>
          <a:xfrm>
            <a:off x="0" y="0"/>
            <a:ext cx="12192000" cy="6858000"/>
          </a:xfrm>
          <a:prstGeom prst="rect">
            <a:avLst/>
          </a:prstGeom>
        </p:spPr>
      </p:pic>
      <p:pic>
        <p:nvPicPr>
          <p:cNvPr id="2" name="Picture 1"/>
          <p:cNvPicPr>
            <a:picLocks noChangeAspect="1"/>
          </p:cNvPicPr>
          <p:nvPr userDrawn="1"/>
        </p:nvPicPr>
        <p:blipFill>
          <a:blip r:embed="rId3"/>
          <a:stretch>
            <a:fillRect/>
          </a:stretch>
        </p:blipFill>
        <p:spPr>
          <a:xfrm>
            <a:off x="-571321" y="6098214"/>
            <a:ext cx="2188654" cy="890093"/>
          </a:xfrm>
          <a:prstGeom prst="rect">
            <a:avLst/>
          </a:prstGeom>
        </p:spPr>
      </p:pic>
      <p:pic>
        <p:nvPicPr>
          <p:cNvPr id="3" name="Picture 2"/>
          <p:cNvPicPr>
            <a:picLocks noChangeAspect="1"/>
          </p:cNvPicPr>
          <p:nvPr userDrawn="1"/>
        </p:nvPicPr>
        <p:blipFill>
          <a:blip r:embed="rId4"/>
          <a:stretch>
            <a:fillRect/>
          </a:stretch>
        </p:blipFill>
        <p:spPr>
          <a:xfrm>
            <a:off x="10881259" y="0"/>
            <a:ext cx="1542422" cy="518205"/>
          </a:xfrm>
          <a:prstGeom prst="rect">
            <a:avLst/>
          </a:prstGeom>
        </p:spPr>
      </p:pic>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stretch>
            <a:fillRect/>
          </a:stretch>
        </p:blipFill>
        <p:spPr>
          <a:xfrm>
            <a:off x="0" y="0"/>
            <a:ext cx="12192000" cy="6858000"/>
          </a:xfrm>
          <a:prstGeom prst="rect">
            <a:avLst/>
          </a:prstGeom>
        </p:spPr>
      </p:pic>
      <p:pic>
        <p:nvPicPr>
          <p:cNvPr id="2" name="Picture 1"/>
          <p:cNvPicPr>
            <a:picLocks noChangeAspect="1"/>
          </p:cNvPicPr>
          <p:nvPr userDrawn="1"/>
        </p:nvPicPr>
        <p:blipFill>
          <a:blip r:embed="rId3"/>
          <a:stretch>
            <a:fillRect/>
          </a:stretch>
        </p:blipFill>
        <p:spPr>
          <a:xfrm>
            <a:off x="-571321" y="6098214"/>
            <a:ext cx="2188654" cy="890093"/>
          </a:xfrm>
          <a:prstGeom prst="rect">
            <a:avLst/>
          </a:prstGeom>
        </p:spPr>
      </p:pic>
      <p:pic>
        <p:nvPicPr>
          <p:cNvPr id="3" name="Picture 2"/>
          <p:cNvPicPr>
            <a:picLocks noChangeAspect="1"/>
          </p:cNvPicPr>
          <p:nvPr userDrawn="1"/>
        </p:nvPicPr>
        <p:blipFill>
          <a:blip r:embed="rId4"/>
          <a:stretch>
            <a:fillRect/>
          </a:stretch>
        </p:blipFill>
        <p:spPr>
          <a:xfrm>
            <a:off x="10881259" y="0"/>
            <a:ext cx="1542422" cy="518205"/>
          </a:xfrm>
          <a:prstGeom prst="rect">
            <a:avLst/>
          </a:prstGeom>
        </p:spPr>
      </p:pic>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a:prstGeom prst="rect">
            <a:avLst/>
          </a:prstGeo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a:prstGeom prst="rect">
            <a:avLst/>
          </a:prstGeo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2026/6/9</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a:prstGeom prst="rect">
            <a:avLst/>
          </a:prstGeo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custDataLst>
              <p:tags r:id="rId3"/>
            </p:custDataLst>
          </p:nvPr>
        </p:nvSpPr>
        <p:spPr>
          <a:xfrm>
            <a:off x="6411600" y="1501200"/>
            <a:ext cx="5176800" cy="4748400"/>
          </a:xfrm>
          <a:prstGeom prst="rect">
            <a:avLst/>
          </a:prstGeo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a:prstGeom prst="rect">
            <a:avLst/>
          </a:prstGeom>
        </p:spPr>
        <p:txBody>
          <a:bodyPr/>
          <a:lstStyle/>
          <a:p>
            <a:fld id="{760FBDFE-C587-4B4C-A407-44438C67B59E}" type="datetimeFigureOut">
              <a:rPr lang="zh-CN" altLang="en-US" smtClean="0"/>
              <a:t>2026/6/9</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a:prstGeom prst="rect">
            <a:avLst/>
          </a:prstGeo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lang="zh-CN" altLang="en-US"/>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a:prstGeom prst="rect">
            <a:avLst/>
          </a:prstGeo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a:prstGeom prst="rect">
            <a:avLst/>
          </a:prstGeo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a:prstGeom prst="rect">
            <a:avLst/>
          </a:prstGeo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p>
        </p:txBody>
      </p:sp>
      <p:sp>
        <p:nvSpPr>
          <p:cNvPr id="6" name="内容占位符 5"/>
          <p:cNvSpPr>
            <a:spLocks noGrp="1"/>
          </p:cNvSpPr>
          <p:nvPr>
            <p:ph sz="quarter" idx="4"/>
            <p:custDataLst>
              <p:tags r:id="rId5"/>
            </p:custDataLst>
          </p:nvPr>
        </p:nvSpPr>
        <p:spPr>
          <a:xfrm>
            <a:off x="6235750" y="1854000"/>
            <a:ext cx="5342400" cy="4395600"/>
          </a:xfrm>
          <a:prstGeom prst="rect">
            <a:avLst/>
          </a:prstGeo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a:xfrm>
            <a:off x="612000" y="6314400"/>
            <a:ext cx="2700000" cy="316800"/>
          </a:xfrm>
          <a:prstGeom prst="rect">
            <a:avLst/>
          </a:prstGeom>
        </p:spPr>
        <p:txBody>
          <a:bodyPr/>
          <a:lstStyle/>
          <a:p>
            <a:fld id="{760FBDFE-C587-4B4C-A407-44438C67B59E}" type="datetimeFigureOut">
              <a:rPr lang="zh-CN" altLang="en-US" smtClean="0"/>
              <a:t>2026/6/9</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lang="zh-CN" altLang="en-US"/>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t>2026/6/9</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2026/6/9</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fld id="{9EFD9D74-47D9-4702-A33C-335B63B48DBF}" type="datetimeFigureOut">
              <a:rPr lang="zh-CN" altLang="en-US" smtClean="0"/>
              <a:t>2026/6/9</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a:prstGeom prst="rect">
            <a:avLst/>
          </a:prstGeom>
        </p:spPr>
        <p:txBody>
          <a:bodyPr vert="eaVert" lIns="90000" tIns="46800" rIns="90000" bIns="46800" rtlCol="0" anchor="ctr" anchorCtr="0">
            <a:normAutofit/>
          </a:bodyPr>
          <a:lstStyle>
            <a:lvl1pPr>
              <a:buNone/>
              <a:defRPr sz="2800"/>
            </a:lvl1pPr>
          </a:lstStyle>
          <a:p>
            <a:pPr lvl="0"/>
            <a:r>
              <a:rPr lang="zh-CN" altLang="en-US"/>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a:prstGeom prst="rect">
            <a:avLst/>
          </a:prstGeo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2026/6/9</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F2FD444-DC3D-4495-BF42-EAEB373ACF0B}" type="datetimeFigureOut">
              <a:rPr lang="en-US" smtClean="0"/>
              <a:t>6/9/2026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0DDA8B-8C85-4C09-87C0-A18656704857}" type="slidenum">
              <a:rPr lang="en-US" smtClean="0"/>
              <a:t>‹#›</a:t>
            </a:fld>
            <a:endParaRPr 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2026/6/9</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2026/6/9</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98F6D70-750D-40DD-A31B-76C5B535AF44}" type="datetimeFigureOut">
              <a:rPr lang="en-US" smtClean="0"/>
              <a:t>6/9/2026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78FF74-78D0-4791-BD4C-3E2DDCCEB74D}" type="slidenum">
              <a:rPr lang="en-US" smtClean="0"/>
              <a:t>‹#›</a:t>
            </a:fld>
            <a:endParaRPr lang="en-US"/>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8F6D70-750D-40DD-A31B-76C5B535AF44}" type="datetimeFigureOut">
              <a:rPr lang="en-US" smtClean="0"/>
              <a:t>6/9/2026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78FF74-78D0-4791-BD4C-3E2DDCCEB74D}" type="slidenum">
              <a:rPr lang="en-US" smtClean="0"/>
              <a:t>‹#›</a:t>
            </a:fld>
            <a:endParaRPr lang="en-US"/>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98F6D70-750D-40DD-A31B-76C5B535AF44}" type="datetimeFigureOut">
              <a:rPr lang="en-US" smtClean="0"/>
              <a:t>6/9/2026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78FF74-78D0-4791-BD4C-3E2DDCCEB74D}" type="slidenum">
              <a:rPr lang="en-US" smtClean="0"/>
              <a:t>‹#›</a:t>
            </a:fld>
            <a:endParaRPr lang="en-US"/>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98F6D70-750D-40DD-A31B-76C5B535AF44}" type="datetimeFigureOut">
              <a:rPr lang="en-US" smtClean="0"/>
              <a:t>6/9/2026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78FF74-78D0-4791-BD4C-3E2DDCCEB74D}" type="slidenum">
              <a:rPr lang="en-US" smtClean="0"/>
              <a:t>‹#›</a:t>
            </a:fld>
            <a:endParaRPr lang="en-US"/>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98F6D70-750D-40DD-A31B-76C5B535AF44}" type="datetimeFigureOut">
              <a:rPr lang="en-US" smtClean="0"/>
              <a:t>6/9/2026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778FF74-78D0-4791-BD4C-3E2DDCCEB74D}" type="slidenum">
              <a:rPr lang="en-US" smtClean="0"/>
              <a:t>‹#›</a:t>
            </a:fld>
            <a:endParaRPr lang="en-US"/>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98F6D70-750D-40DD-A31B-76C5B535AF44}" type="datetimeFigureOut">
              <a:rPr lang="en-US" smtClean="0"/>
              <a:t>6/9/2026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78FF74-78D0-4791-BD4C-3E2DDCCEB74D}" type="slidenum">
              <a:rPr lang="en-US" smtClean="0"/>
              <a:t>‹#›</a:t>
            </a:fld>
            <a:endParaRPr lang="en-US"/>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8F6D70-750D-40DD-A31B-76C5B535AF44}" type="datetimeFigureOut">
              <a:rPr lang="en-US" smtClean="0"/>
              <a:t>6/9/2026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78FF74-78D0-4791-BD4C-3E2DDCCEB74D}" type="slidenum">
              <a:rPr lang="en-US" smtClean="0"/>
              <a:t>‹#›</a:t>
            </a:fld>
            <a:endParaRPr lang="en-US"/>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98F6D70-750D-40DD-A31B-76C5B535AF44}" type="datetimeFigureOut">
              <a:rPr lang="en-US" smtClean="0"/>
              <a:t>6/9/2026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78FF74-78D0-4791-BD4C-3E2DDCCEB74D}" type="slidenum">
              <a:rPr lang="en-US" smtClean="0"/>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BF2FD444-DC3D-4495-BF42-EAEB373ACF0B}" type="datetimeFigureOut">
              <a:rPr lang="en-US" smtClean="0"/>
              <a:t>6/9/2026</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00DDA8B-8C85-4C09-87C0-A18656704857}" type="slidenum">
              <a:rPr lang="en-US" smtClean="0"/>
              <a:t>‹#›</a:t>
            </a:fld>
            <a:endParaRPr 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98F6D70-750D-40DD-A31B-76C5B535AF44}" type="datetimeFigureOut">
              <a:rPr lang="en-US" smtClean="0"/>
              <a:t>6/9/2026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78FF74-78D0-4791-BD4C-3E2DDCCEB74D}" type="slidenum">
              <a:rPr lang="en-US" smtClean="0"/>
              <a:t>‹#›</a:t>
            </a:fld>
            <a:endParaRPr lang="en-US"/>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8F6D70-750D-40DD-A31B-76C5B535AF44}" type="datetimeFigureOut">
              <a:rPr lang="en-US" smtClean="0"/>
              <a:t>6/9/2026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78FF74-78D0-4791-BD4C-3E2DDCCEB74D}" type="slidenum">
              <a:rPr lang="en-US" smtClean="0"/>
              <a:t>‹#›</a:t>
            </a:fld>
            <a:endParaRPr lang="en-US"/>
          </a:p>
        </p:txBody>
      </p:sp>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8F6D70-750D-40DD-A31B-76C5B535AF44}" type="datetimeFigureOut">
              <a:rPr lang="en-US" smtClean="0"/>
              <a:t>6/9/2026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78FF74-78D0-4791-BD4C-3E2DDCCEB74D}" type="slidenum">
              <a:rPr lang="en-US" smtClean="0"/>
              <a:t>‹#›</a:t>
            </a:fld>
            <a:endParaRPr lang="en-US"/>
          </a:p>
        </p:txBody>
      </p:sp>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6/9/2026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6/9/2026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6/9/2026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16533" y="8552535"/>
            <a:ext cx="1961823" cy="1964594"/>
          </a:xfrm>
          <a:prstGeom prst="rect">
            <a:avLst/>
          </a:prstGeom>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6/9/2026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6/9/2026</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6/9/2026</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6/9/2026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F2FD444-DC3D-4495-BF42-EAEB373ACF0B}" type="datetimeFigureOut">
              <a:rPr lang="en-US" smtClean="0"/>
              <a:t>6/9/2026</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00DDA8B-8C85-4C09-87C0-A18656704857}" type="slidenum">
              <a:rPr lang="en-US" smtClean="0"/>
              <a:t>‹#›</a:t>
            </a:fld>
            <a:endParaRPr 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6/9/2026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6/9/2026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6/9/2026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6/9/2026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F2FD444-DC3D-4495-BF42-EAEB373ACF0B}" type="datetimeFigureOut">
              <a:rPr lang="en-US" smtClean="0"/>
              <a:t>6/9/2026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00DDA8B-8C85-4C09-87C0-A18656704857}" type="slidenum">
              <a:rPr lang="en-US" smtClean="0"/>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F2FD444-DC3D-4495-BF42-EAEB373ACF0B}" type="datetimeFigureOut">
              <a:rPr lang="en-US" smtClean="0"/>
              <a:t>6/9/2026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0DDA8B-8C85-4C09-87C0-A18656704857}" type="slidenum">
              <a:rPr lang="en-US" smtClean="0"/>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F2FD444-DC3D-4495-BF42-EAEB373ACF0B}" type="datetimeFigureOut">
              <a:rPr lang="en-US" smtClean="0"/>
              <a:t>6/9/2026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0DDA8B-8C85-4C09-87C0-A18656704857}" type="slidenum">
              <a:rPr lang="en-US" smtClean="0"/>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image" Target="../media/image1.png"/><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tags" Target="../tags/tag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8" name="Picture 17" descr="A round pink circle with white text and a black background&#10;&#10;Description automatically generated"/>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1618593" y="0"/>
            <a:ext cx="1487573" cy="1487573"/>
          </a:xfrm>
          <a:prstGeom prst="rect">
            <a:avLst/>
          </a:prstGeom>
        </p:spPr>
      </p:pic>
    </p:spTree>
    <p:custDataLst>
      <p:tags r:id="rId32"/>
    </p:custData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8F6D70-750D-40DD-A31B-76C5B535AF44}" type="datetimeFigureOut">
              <a:rPr lang="en-US" smtClean="0"/>
              <a:t>6/9/2026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78FF74-78D0-4791-BD4C-3E2DDCCEB74D}" type="slidenum">
              <a:rPr lang="en-US" smtClean="0"/>
              <a:t>‹#›</a:t>
            </a:fld>
            <a:endParaRPr lang="en-US"/>
          </a:p>
        </p:txBody>
      </p:sp>
      <p:sp>
        <p:nvSpPr>
          <p:cNvPr id="7" name="椭圆 2"/>
          <p:cNvSpPr/>
          <p:nvPr userDrawn="1"/>
        </p:nvSpPr>
        <p:spPr>
          <a:xfrm>
            <a:off x="185530" y="288876"/>
            <a:ext cx="11807687" cy="6164933"/>
          </a:xfrm>
          <a:custGeom>
            <a:avLst/>
            <a:gdLst>
              <a:gd name="connsiteX0" fmla="*/ 0 w 8128398"/>
              <a:gd name="connsiteY0" fmla="*/ 2334126 h 4668252"/>
              <a:gd name="connsiteX1" fmla="*/ 4064199 w 8128398"/>
              <a:gd name="connsiteY1" fmla="*/ 0 h 4668252"/>
              <a:gd name="connsiteX2" fmla="*/ 8128398 w 8128398"/>
              <a:gd name="connsiteY2" fmla="*/ 2334126 h 4668252"/>
              <a:gd name="connsiteX3" fmla="*/ 4064199 w 8128398"/>
              <a:gd name="connsiteY3" fmla="*/ 4668252 h 4668252"/>
              <a:gd name="connsiteX4" fmla="*/ 0 w 8128398"/>
              <a:gd name="connsiteY4" fmla="*/ 2334126 h 4668252"/>
              <a:gd name="connsiteX0-1" fmla="*/ 162302 w 8290700"/>
              <a:gd name="connsiteY0-2" fmla="*/ 2423774 h 4757900"/>
              <a:gd name="connsiteX1-3" fmla="*/ 1139129 w 8290700"/>
              <a:gd name="connsiteY1-4" fmla="*/ 669643 h 4757900"/>
              <a:gd name="connsiteX2-5" fmla="*/ 4226501 w 8290700"/>
              <a:gd name="connsiteY2-6" fmla="*/ 89648 h 4757900"/>
              <a:gd name="connsiteX3-7" fmla="*/ 8290700 w 8290700"/>
              <a:gd name="connsiteY3-8" fmla="*/ 2423774 h 4757900"/>
              <a:gd name="connsiteX4-9" fmla="*/ 4226501 w 8290700"/>
              <a:gd name="connsiteY4-10" fmla="*/ 4757900 h 4757900"/>
              <a:gd name="connsiteX5" fmla="*/ 162302 w 8290700"/>
              <a:gd name="connsiteY5" fmla="*/ 2423774 h 4757900"/>
              <a:gd name="connsiteX0-11" fmla="*/ 162302 w 8453932"/>
              <a:gd name="connsiteY0-12" fmla="*/ 2334994 h 4669120"/>
              <a:gd name="connsiteX1-13" fmla="*/ 1139129 w 8453932"/>
              <a:gd name="connsiteY1-14" fmla="*/ 580863 h 4669120"/>
              <a:gd name="connsiteX2-15" fmla="*/ 4226501 w 8453932"/>
              <a:gd name="connsiteY2-16" fmla="*/ 868 h 4669120"/>
              <a:gd name="connsiteX3-17" fmla="*/ 7472553 w 8453932"/>
              <a:gd name="connsiteY3-18" fmla="*/ 677116 h 4669120"/>
              <a:gd name="connsiteX4-19" fmla="*/ 8290700 w 8453932"/>
              <a:gd name="connsiteY4-20" fmla="*/ 2334994 h 4669120"/>
              <a:gd name="connsiteX5-21" fmla="*/ 4226501 w 8453932"/>
              <a:gd name="connsiteY5-22" fmla="*/ 4669120 h 4669120"/>
              <a:gd name="connsiteX6" fmla="*/ 162302 w 8453932"/>
              <a:gd name="connsiteY6" fmla="*/ 2334994 h 4669120"/>
              <a:gd name="connsiteX0-23" fmla="*/ 380 w 8292010"/>
              <a:gd name="connsiteY0-24" fmla="*/ 2334994 h 4737634"/>
              <a:gd name="connsiteX1-25" fmla="*/ 977207 w 8292010"/>
              <a:gd name="connsiteY1-26" fmla="*/ 580863 h 4737634"/>
              <a:gd name="connsiteX2-27" fmla="*/ 4064579 w 8292010"/>
              <a:gd name="connsiteY2-28" fmla="*/ 868 h 4737634"/>
              <a:gd name="connsiteX3-29" fmla="*/ 7310631 w 8292010"/>
              <a:gd name="connsiteY3-30" fmla="*/ 677116 h 4737634"/>
              <a:gd name="connsiteX4-31" fmla="*/ 8128778 w 8292010"/>
              <a:gd name="connsiteY4-32" fmla="*/ 2334994 h 4737634"/>
              <a:gd name="connsiteX5-33" fmla="*/ 4064579 w 8292010"/>
              <a:gd name="connsiteY5-34" fmla="*/ 4669120 h 4737634"/>
              <a:gd name="connsiteX6-35" fmla="*/ 1054209 w 8292010"/>
              <a:gd name="connsiteY6-36" fmla="*/ 3958572 h 4737634"/>
              <a:gd name="connsiteX7" fmla="*/ 380 w 8292010"/>
              <a:gd name="connsiteY7" fmla="*/ 2334994 h 4737634"/>
              <a:gd name="connsiteX0-37" fmla="*/ 380 w 8160907"/>
              <a:gd name="connsiteY0-38" fmla="*/ 2334994 h 4676413"/>
              <a:gd name="connsiteX1-39" fmla="*/ 977207 w 8160907"/>
              <a:gd name="connsiteY1-40" fmla="*/ 580863 h 4676413"/>
              <a:gd name="connsiteX2-41" fmla="*/ 4064579 w 8160907"/>
              <a:gd name="connsiteY2-42" fmla="*/ 868 h 4676413"/>
              <a:gd name="connsiteX3-43" fmla="*/ 7310631 w 8160907"/>
              <a:gd name="connsiteY3-44" fmla="*/ 677116 h 4676413"/>
              <a:gd name="connsiteX4-45" fmla="*/ 8128778 w 8160907"/>
              <a:gd name="connsiteY4-46" fmla="*/ 2334994 h 4676413"/>
              <a:gd name="connsiteX5-47" fmla="*/ 7031498 w 8160907"/>
              <a:gd name="connsiteY5-48" fmla="*/ 4199203 h 4676413"/>
              <a:gd name="connsiteX6-49" fmla="*/ 4064579 w 8160907"/>
              <a:gd name="connsiteY6-50" fmla="*/ 4669120 h 4676413"/>
              <a:gd name="connsiteX7-51" fmla="*/ 1054209 w 8160907"/>
              <a:gd name="connsiteY7-52" fmla="*/ 3958572 h 4676413"/>
              <a:gd name="connsiteX8" fmla="*/ 380 w 8160907"/>
              <a:gd name="connsiteY8" fmla="*/ 2334994 h 4676413"/>
              <a:gd name="connsiteX0-53" fmla="*/ 62 w 8160589"/>
              <a:gd name="connsiteY0-54" fmla="*/ 2334994 h 4670006"/>
              <a:gd name="connsiteX1-55" fmla="*/ 976889 w 8160589"/>
              <a:gd name="connsiteY1-56" fmla="*/ 580863 h 4670006"/>
              <a:gd name="connsiteX2-57" fmla="*/ 4064261 w 8160589"/>
              <a:gd name="connsiteY2-58" fmla="*/ 868 h 4670006"/>
              <a:gd name="connsiteX3-59" fmla="*/ 7310313 w 8160589"/>
              <a:gd name="connsiteY3-60" fmla="*/ 677116 h 4670006"/>
              <a:gd name="connsiteX4-61" fmla="*/ 8128460 w 8160589"/>
              <a:gd name="connsiteY4-62" fmla="*/ 2334994 h 4670006"/>
              <a:gd name="connsiteX5-63" fmla="*/ 7031180 w 8160589"/>
              <a:gd name="connsiteY5-64" fmla="*/ 4199203 h 4670006"/>
              <a:gd name="connsiteX6-65" fmla="*/ 4064261 w 8160589"/>
              <a:gd name="connsiteY6-66" fmla="*/ 4669120 h 4670006"/>
              <a:gd name="connsiteX7-67" fmla="*/ 948013 w 8160589"/>
              <a:gd name="connsiteY7-68" fmla="*/ 4131826 h 4670006"/>
              <a:gd name="connsiteX8-69" fmla="*/ 62 w 8160589"/>
              <a:gd name="connsiteY8-70" fmla="*/ 2334994 h 4670006"/>
              <a:gd name="connsiteX0-71" fmla="*/ 3056 w 8163583"/>
              <a:gd name="connsiteY0-72" fmla="*/ 2353191 h 4688203"/>
              <a:gd name="connsiteX1-73" fmla="*/ 791407 w 8163583"/>
              <a:gd name="connsiteY1-74" fmla="*/ 387304 h 4688203"/>
              <a:gd name="connsiteX2-75" fmla="*/ 4067255 w 8163583"/>
              <a:gd name="connsiteY2-76" fmla="*/ 19065 h 4688203"/>
              <a:gd name="connsiteX3-77" fmla="*/ 7313307 w 8163583"/>
              <a:gd name="connsiteY3-78" fmla="*/ 695313 h 4688203"/>
              <a:gd name="connsiteX4-79" fmla="*/ 8131454 w 8163583"/>
              <a:gd name="connsiteY4-80" fmla="*/ 2353191 h 4688203"/>
              <a:gd name="connsiteX5-81" fmla="*/ 7034174 w 8163583"/>
              <a:gd name="connsiteY5-82" fmla="*/ 4217400 h 4688203"/>
              <a:gd name="connsiteX6-83" fmla="*/ 4067255 w 8163583"/>
              <a:gd name="connsiteY6-84" fmla="*/ 4687317 h 4688203"/>
              <a:gd name="connsiteX7-85" fmla="*/ 951007 w 8163583"/>
              <a:gd name="connsiteY7-86" fmla="*/ 4150023 h 4688203"/>
              <a:gd name="connsiteX8-87" fmla="*/ 3056 w 8163583"/>
              <a:gd name="connsiteY8-88" fmla="*/ 2353191 h 4688203"/>
              <a:gd name="connsiteX0-89" fmla="*/ 38786 w 8199313"/>
              <a:gd name="connsiteY0-90" fmla="*/ 2353191 h 4794578"/>
              <a:gd name="connsiteX1-91" fmla="*/ 827137 w 8199313"/>
              <a:gd name="connsiteY1-92" fmla="*/ 387304 h 4794578"/>
              <a:gd name="connsiteX2-93" fmla="*/ 4102985 w 8199313"/>
              <a:gd name="connsiteY2-94" fmla="*/ 19065 h 4794578"/>
              <a:gd name="connsiteX3-95" fmla="*/ 7349037 w 8199313"/>
              <a:gd name="connsiteY3-96" fmla="*/ 695313 h 4794578"/>
              <a:gd name="connsiteX4-97" fmla="*/ 8167184 w 8199313"/>
              <a:gd name="connsiteY4-98" fmla="*/ 2353191 h 4794578"/>
              <a:gd name="connsiteX5-99" fmla="*/ 7069904 w 8199313"/>
              <a:gd name="connsiteY5-100" fmla="*/ 4217400 h 4794578"/>
              <a:gd name="connsiteX6-101" fmla="*/ 4102985 w 8199313"/>
              <a:gd name="connsiteY6-102" fmla="*/ 4687317 h 4794578"/>
              <a:gd name="connsiteX7-103" fmla="*/ 549204 w 8199313"/>
              <a:gd name="connsiteY7-104" fmla="*/ 4563909 h 4794578"/>
              <a:gd name="connsiteX8-105" fmla="*/ 38786 w 8199313"/>
              <a:gd name="connsiteY8-106" fmla="*/ 2353191 h 4794578"/>
              <a:gd name="connsiteX0-107" fmla="*/ 38786 w 8199313"/>
              <a:gd name="connsiteY0-108" fmla="*/ 2353191 h 4802240"/>
              <a:gd name="connsiteX1-109" fmla="*/ 827137 w 8199313"/>
              <a:gd name="connsiteY1-110" fmla="*/ 387304 h 4802240"/>
              <a:gd name="connsiteX2-111" fmla="*/ 4102985 w 8199313"/>
              <a:gd name="connsiteY2-112" fmla="*/ 19065 h 4802240"/>
              <a:gd name="connsiteX3-113" fmla="*/ 7349037 w 8199313"/>
              <a:gd name="connsiteY3-114" fmla="*/ 695313 h 4802240"/>
              <a:gd name="connsiteX4-115" fmla="*/ 8167184 w 8199313"/>
              <a:gd name="connsiteY4-116" fmla="*/ 2353191 h 4802240"/>
              <a:gd name="connsiteX5-117" fmla="*/ 7460318 w 8199313"/>
              <a:gd name="connsiteY5-118" fmla="*/ 4602411 h 4802240"/>
              <a:gd name="connsiteX6-119" fmla="*/ 4102985 w 8199313"/>
              <a:gd name="connsiteY6-120" fmla="*/ 4687317 h 4802240"/>
              <a:gd name="connsiteX7-121" fmla="*/ 549204 w 8199313"/>
              <a:gd name="connsiteY7-122" fmla="*/ 4563909 h 4802240"/>
              <a:gd name="connsiteX8-123" fmla="*/ 38786 w 8199313"/>
              <a:gd name="connsiteY8-124" fmla="*/ 2353191 h 4802240"/>
              <a:gd name="connsiteX0-125" fmla="*/ 38786 w 8234668"/>
              <a:gd name="connsiteY0-126" fmla="*/ 2415359 h 4864408"/>
              <a:gd name="connsiteX1-127" fmla="*/ 827137 w 8234668"/>
              <a:gd name="connsiteY1-128" fmla="*/ 449472 h 4864408"/>
              <a:gd name="connsiteX2-129" fmla="*/ 4102985 w 8234668"/>
              <a:gd name="connsiteY2-130" fmla="*/ 81233 h 4864408"/>
              <a:gd name="connsiteX3-131" fmla="*/ 7618288 w 8234668"/>
              <a:gd name="connsiteY3-132" fmla="*/ 237716 h 4864408"/>
              <a:gd name="connsiteX4-133" fmla="*/ 8167184 w 8234668"/>
              <a:gd name="connsiteY4-134" fmla="*/ 2415359 h 4864408"/>
              <a:gd name="connsiteX5-135" fmla="*/ 7460318 w 8234668"/>
              <a:gd name="connsiteY5-136" fmla="*/ 4664579 h 4864408"/>
              <a:gd name="connsiteX6-137" fmla="*/ 4102985 w 8234668"/>
              <a:gd name="connsiteY6-138" fmla="*/ 4749485 h 4864408"/>
              <a:gd name="connsiteX7-139" fmla="*/ 549204 w 8234668"/>
              <a:gd name="connsiteY7-140" fmla="*/ 4626077 h 4864408"/>
              <a:gd name="connsiteX8-141" fmla="*/ 38786 w 8234668"/>
              <a:gd name="connsiteY8-142" fmla="*/ 2415359 h 4864408"/>
              <a:gd name="connsiteX0-143" fmla="*/ 38786 w 8234668"/>
              <a:gd name="connsiteY0-144" fmla="*/ 2415359 h 4864408"/>
              <a:gd name="connsiteX1-145" fmla="*/ 827137 w 8234668"/>
              <a:gd name="connsiteY1-146" fmla="*/ 449472 h 4864408"/>
              <a:gd name="connsiteX2-147" fmla="*/ 4102985 w 8234668"/>
              <a:gd name="connsiteY2-148" fmla="*/ 81233 h 4864408"/>
              <a:gd name="connsiteX3-149" fmla="*/ 7618288 w 8234668"/>
              <a:gd name="connsiteY3-150" fmla="*/ 237716 h 4864408"/>
              <a:gd name="connsiteX4-151" fmla="*/ 8167184 w 8234668"/>
              <a:gd name="connsiteY4-152" fmla="*/ 2444235 h 4864408"/>
              <a:gd name="connsiteX5-153" fmla="*/ 7460318 w 8234668"/>
              <a:gd name="connsiteY5-154" fmla="*/ 4664579 h 4864408"/>
              <a:gd name="connsiteX6-155" fmla="*/ 4102985 w 8234668"/>
              <a:gd name="connsiteY6-156" fmla="*/ 4749485 h 4864408"/>
              <a:gd name="connsiteX7-157" fmla="*/ 549204 w 8234668"/>
              <a:gd name="connsiteY7-158" fmla="*/ 4626077 h 4864408"/>
              <a:gd name="connsiteX8-159" fmla="*/ 38786 w 8234668"/>
              <a:gd name="connsiteY8-160" fmla="*/ 2415359 h 48644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 ang="0">
                <a:pos x="connsiteX7-51" y="connsiteY7-52"/>
              </a:cxn>
              <a:cxn ang="0">
                <a:pos x="connsiteX8-69" y="connsiteY8-70"/>
              </a:cxn>
            </a:cxnLst>
            <a:rect l="l" t="t" r="r" b="b"/>
            <a:pathLst>
              <a:path w="8234668" h="4864408">
                <a:moveTo>
                  <a:pt x="38786" y="2415359"/>
                </a:moveTo>
                <a:cubicBezTo>
                  <a:pt x="85108" y="1719258"/>
                  <a:pt x="149771" y="838493"/>
                  <a:pt x="827137" y="449472"/>
                </a:cubicBezTo>
                <a:cubicBezTo>
                  <a:pt x="1504504" y="60451"/>
                  <a:pt x="2971127" y="116526"/>
                  <a:pt x="4102985" y="81233"/>
                </a:cubicBezTo>
                <a:cubicBezTo>
                  <a:pt x="5234844" y="45940"/>
                  <a:pt x="6940922" y="-151305"/>
                  <a:pt x="7618288" y="237716"/>
                </a:cubicBezTo>
                <a:cubicBezTo>
                  <a:pt x="8295655" y="626737"/>
                  <a:pt x="8298729" y="1966307"/>
                  <a:pt x="8167184" y="2444235"/>
                </a:cubicBezTo>
                <a:cubicBezTo>
                  <a:pt x="8035639" y="2922163"/>
                  <a:pt x="8137685" y="4275558"/>
                  <a:pt x="7460318" y="4664579"/>
                </a:cubicBezTo>
                <a:cubicBezTo>
                  <a:pt x="6782952" y="5053600"/>
                  <a:pt x="5254837" y="4755902"/>
                  <a:pt x="4102985" y="4749485"/>
                </a:cubicBezTo>
                <a:cubicBezTo>
                  <a:pt x="2951133" y="4743068"/>
                  <a:pt x="1226571" y="5015098"/>
                  <a:pt x="549204" y="4626077"/>
                </a:cubicBezTo>
                <a:cubicBezTo>
                  <a:pt x="-128162" y="4237056"/>
                  <a:pt x="-7536" y="3111460"/>
                  <a:pt x="38786" y="2415359"/>
                </a:cubicBezTo>
                <a:close/>
              </a:path>
            </a:pathLst>
          </a:custGeom>
          <a:solidFill>
            <a:srgbClr val="FFFFF2"/>
          </a:solidFill>
          <a:ln w="19050" cap="flat" cmpd="sng" algn="ctr">
            <a:solidFill>
              <a:sysClr val="windowText" lastClr="000000"/>
            </a:solidFill>
            <a:prstDash val="lgDashDot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ea typeface="Microsoft YaHei" panose="020B0503020204020204" charset="-122"/>
              <a:cs typeface="+mn-cs"/>
            </a:endParaRPr>
          </a:p>
        </p:txBody>
      </p:sp>
    </p:spTree>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slideLayout" Target="../slideLayouts/slideLayout12.xml"/><Relationship Id="rId1" Type="http://schemas.openxmlformats.org/officeDocument/2006/relationships/tags" Target="../tags/tag92.xml"/><Relationship Id="rId6" Type="http://schemas.openxmlformats.org/officeDocument/2006/relationships/image" Target="../media/image10.png"/><Relationship Id="rId11" Type="http://schemas.openxmlformats.org/officeDocument/2006/relationships/image" Target="../media/image31.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4.xml"/><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slideLayout" Target="../slideLayouts/slideLayout12.xml"/><Relationship Id="rId1" Type="http://schemas.openxmlformats.org/officeDocument/2006/relationships/tags" Target="../tags/tag93.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36.png"/><Relationship Id="rId4" Type="http://schemas.openxmlformats.org/officeDocument/2006/relationships/image" Target="../media/image8.png"/><Relationship Id="rId9" Type="http://schemas.openxmlformats.org/officeDocument/2006/relationships/image" Target="../media/image20.png"/></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10.png"/><Relationship Id="rId18" Type="http://schemas.openxmlformats.org/officeDocument/2006/relationships/image" Target="../media/image15.png"/><Relationship Id="rId3" Type="http://schemas.openxmlformats.org/officeDocument/2006/relationships/audio" Target="../media/media2.mp3"/><Relationship Id="rId21" Type="http://schemas.openxmlformats.org/officeDocument/2006/relationships/image" Target="../media/image18.jpg"/><Relationship Id="rId7" Type="http://schemas.openxmlformats.org/officeDocument/2006/relationships/audio" Target="../media/media4.mp3"/><Relationship Id="rId12" Type="http://schemas.openxmlformats.org/officeDocument/2006/relationships/image" Target="../media/image9.png"/><Relationship Id="rId17" Type="http://schemas.openxmlformats.org/officeDocument/2006/relationships/image" Target="../media/image14.png"/><Relationship Id="rId2" Type="http://schemas.microsoft.com/office/2007/relationships/media" Target="../media/media2.mp3"/><Relationship Id="rId16" Type="http://schemas.openxmlformats.org/officeDocument/2006/relationships/image" Target="../media/image13.png"/><Relationship Id="rId20" Type="http://schemas.openxmlformats.org/officeDocument/2006/relationships/image" Target="../media/image17.png"/><Relationship Id="rId1" Type="http://schemas.openxmlformats.org/officeDocument/2006/relationships/tags" Target="../tags/tag89.xml"/><Relationship Id="rId6" Type="http://schemas.microsoft.com/office/2007/relationships/media" Target="../media/media4.mp3"/><Relationship Id="rId11" Type="http://schemas.openxmlformats.org/officeDocument/2006/relationships/image" Target="../media/image8.png"/><Relationship Id="rId5" Type="http://schemas.openxmlformats.org/officeDocument/2006/relationships/audio" Target="../media/media3.mp3"/><Relationship Id="rId15" Type="http://schemas.openxmlformats.org/officeDocument/2006/relationships/image" Target="../media/image12.png"/><Relationship Id="rId10" Type="http://schemas.openxmlformats.org/officeDocument/2006/relationships/image" Target="../media/image7.png"/><Relationship Id="rId19" Type="http://schemas.openxmlformats.org/officeDocument/2006/relationships/image" Target="../media/image16.jpg"/><Relationship Id="rId4" Type="http://schemas.microsoft.com/office/2007/relationships/media" Target="../media/media3.mp3"/><Relationship Id="rId9" Type="http://schemas.openxmlformats.org/officeDocument/2006/relationships/notesSlide" Target="../notesSlides/notesSlide1.xml"/><Relationship Id="rId14" Type="http://schemas.openxmlformats.org/officeDocument/2006/relationships/image" Target="../media/image11.png"/><Relationship Id="rId22" Type="http://schemas.openxmlformats.org/officeDocument/2006/relationships/image" Target="../media/image19.jp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png"/><Relationship Id="rId7" Type="http://schemas.openxmlformats.org/officeDocument/2006/relationships/image" Target="../media/image20.png"/><Relationship Id="rId12" Type="http://schemas.openxmlformats.org/officeDocument/2006/relationships/image" Target="../media/image22.png"/><Relationship Id="rId2" Type="http://schemas.openxmlformats.org/officeDocument/2006/relationships/slideLayout" Target="../slideLayouts/slideLayout12.xml"/><Relationship Id="rId1" Type="http://schemas.openxmlformats.org/officeDocument/2006/relationships/tags" Target="../tags/tag90.xml"/><Relationship Id="rId6" Type="http://schemas.openxmlformats.org/officeDocument/2006/relationships/image" Target="../media/image10.png"/><Relationship Id="rId11" Type="http://schemas.openxmlformats.org/officeDocument/2006/relationships/image" Target="../media/image21.png"/><Relationship Id="rId5" Type="http://schemas.openxmlformats.org/officeDocument/2006/relationships/image" Target="../media/image9.png"/><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0.xml"/><Relationship Id="rId5" Type="http://schemas.openxmlformats.org/officeDocument/2006/relationships/image" Target="../media/image12.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slideLayout" Target="../slideLayouts/slideLayout12.xml"/><Relationship Id="rId1" Type="http://schemas.openxmlformats.org/officeDocument/2006/relationships/tags" Target="../tags/tag91.xml"/><Relationship Id="rId6" Type="http://schemas.openxmlformats.org/officeDocument/2006/relationships/image" Target="../media/image10.png"/><Relationship Id="rId11" Type="http://schemas.openxmlformats.org/officeDocument/2006/relationships/image" Target="../media/image23.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0.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0.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829AD-EC22-4DE4-9D10-A43F42AD2A5C}"/>
              </a:ext>
            </a:extLst>
          </p:cNvPr>
          <p:cNvSpPr>
            <a:spLocks noGrp="1"/>
          </p:cNvSpPr>
          <p:nvPr>
            <p:ph type="ctrTitle"/>
          </p:nvPr>
        </p:nvSpPr>
        <p:spPr/>
        <p:txBody>
          <a:bodyPr/>
          <a:lstStyle/>
          <a:p>
            <a:endParaRPr lang="en-001"/>
          </a:p>
        </p:txBody>
      </p:sp>
      <p:sp>
        <p:nvSpPr>
          <p:cNvPr id="3" name="Subtitle 2">
            <a:extLst>
              <a:ext uri="{FF2B5EF4-FFF2-40B4-BE49-F238E27FC236}">
                <a16:creationId xmlns:a16="http://schemas.microsoft.com/office/drawing/2014/main" id="{4AB633ED-E555-442D-8560-98AA1FC44E9A}"/>
              </a:ext>
            </a:extLst>
          </p:cNvPr>
          <p:cNvSpPr>
            <a:spLocks noGrp="1"/>
          </p:cNvSpPr>
          <p:nvPr>
            <p:ph type="subTitle" idx="1"/>
          </p:nvPr>
        </p:nvSpPr>
        <p:spPr/>
        <p:txBody>
          <a:bodyPr/>
          <a:lstStyle/>
          <a:p>
            <a:endParaRPr lang="en-001"/>
          </a:p>
        </p:txBody>
      </p:sp>
      <p:pic>
        <p:nvPicPr>
          <p:cNvPr id="4" name="pWF2AmF0GwAAAZ21SkAqYWYAYXUOYXMaAIFBrw">
            <a:hlinkClick r:id="" action="ppaction://media"/>
            <a:extLst>
              <a:ext uri="{FF2B5EF4-FFF2-40B4-BE49-F238E27FC236}">
                <a16:creationId xmlns:a16="http://schemas.microsoft.com/office/drawing/2014/main" id="{8E0C9172-64B7-4FF5-99E6-791D1C16566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1835035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4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6" name="矩形 45"/>
          <p:cNvSpPr/>
          <p:nvPr/>
        </p:nvSpPr>
        <p:spPr>
          <a:xfrm>
            <a:off x="-17780" y="1441450"/>
            <a:ext cx="12228195" cy="3547110"/>
          </a:xfrm>
          <a:prstGeom prst="rect">
            <a:avLst/>
          </a:prstGeom>
          <a:solidFill>
            <a:srgbClr val="FFF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Microsoft YaHei" panose="020B0503020204020204" charset="-122"/>
              <a:cs typeface="+mn-cs"/>
            </a:endParaRPr>
          </a:p>
        </p:txBody>
      </p:sp>
      <p:grpSp>
        <p:nvGrpSpPr>
          <p:cNvPr id="67" name="组合 66"/>
          <p:cNvGrpSpPr/>
          <p:nvPr/>
        </p:nvGrpSpPr>
        <p:grpSpPr>
          <a:xfrm>
            <a:off x="-19685" y="0"/>
            <a:ext cx="12232005" cy="6858000"/>
            <a:chOff x="-31" y="0"/>
            <a:chExt cx="19263" cy="10800"/>
          </a:xfrm>
        </p:grpSpPr>
        <p:pic>
          <p:nvPicPr>
            <p:cNvPr id="23" name="图片 22" descr="E:\PPT\千库网\资料\素材\组 9.png组 9"/>
            <p:cNvPicPr>
              <a:picLocks noChangeAspect="1"/>
            </p:cNvPicPr>
            <p:nvPr/>
          </p:nvPicPr>
          <p:blipFill>
            <a:blip r:embed="rId4"/>
            <a:srcRect l="4153" t="24271" r="3064" b="36054"/>
            <a:stretch>
              <a:fillRect/>
            </a:stretch>
          </p:blipFill>
          <p:spPr>
            <a:xfrm flipH="1">
              <a:off x="-31" y="0"/>
              <a:ext cx="19256" cy="3347"/>
            </a:xfrm>
            <a:prstGeom prst="rect">
              <a:avLst/>
            </a:prstGeom>
          </p:spPr>
        </p:pic>
        <p:grpSp>
          <p:nvGrpSpPr>
            <p:cNvPr id="65" name="组合 64"/>
            <p:cNvGrpSpPr/>
            <p:nvPr/>
          </p:nvGrpSpPr>
          <p:grpSpPr>
            <a:xfrm>
              <a:off x="-20" y="8338"/>
              <a:ext cx="19252" cy="2462"/>
              <a:chOff x="-20" y="8338"/>
              <a:chExt cx="19252" cy="2462"/>
            </a:xfrm>
          </p:grpSpPr>
          <p:pic>
            <p:nvPicPr>
              <p:cNvPr id="61" name="图片 60" descr="矢量智能对象"/>
              <p:cNvPicPr>
                <a:picLocks noChangeAspect="1"/>
              </p:cNvPicPr>
              <p:nvPr/>
            </p:nvPicPr>
            <p:blipFill>
              <a:blip r:embed="rId5"/>
              <a:srcRect l="23614" b="37097"/>
              <a:stretch>
                <a:fillRect/>
              </a:stretch>
            </p:blipFill>
            <p:spPr>
              <a:xfrm>
                <a:off x="-20" y="8338"/>
                <a:ext cx="3251" cy="2440"/>
              </a:xfrm>
              <a:prstGeom prst="rect">
                <a:avLst/>
              </a:prstGeom>
            </p:spPr>
          </p:pic>
          <p:pic>
            <p:nvPicPr>
              <p:cNvPr id="62" name="图片 61" descr="组 10"/>
              <p:cNvPicPr>
                <a:picLocks noChangeAspect="1"/>
              </p:cNvPicPr>
              <p:nvPr/>
            </p:nvPicPr>
            <p:blipFill>
              <a:blip r:embed="rId6"/>
              <a:srcRect r="22588" b="30591"/>
              <a:stretch>
                <a:fillRect/>
              </a:stretch>
            </p:blipFill>
            <p:spPr>
              <a:xfrm>
                <a:off x="15565" y="8547"/>
                <a:ext cx="3667" cy="2253"/>
              </a:xfrm>
              <a:prstGeom prst="rect">
                <a:avLst/>
              </a:prstGeom>
            </p:spPr>
          </p:pic>
        </p:grpSp>
      </p:grpSp>
      <p:pic>
        <p:nvPicPr>
          <p:cNvPr id="57" name="图片 56" descr="3d6d4de7dbb5ea7020e22a244ccd5202"/>
          <p:cNvPicPr>
            <a:picLocks noChangeAspect="1"/>
          </p:cNvPicPr>
          <p:nvPr/>
        </p:nvPicPr>
        <p:blipFill>
          <a:blip r:embed="rId7"/>
          <a:stretch>
            <a:fillRect/>
          </a:stretch>
        </p:blipFill>
        <p:spPr>
          <a:xfrm>
            <a:off x="2892286" y="3930082"/>
            <a:ext cx="6041486" cy="3741220"/>
          </a:xfrm>
          <a:prstGeom prst="rect">
            <a:avLst/>
          </a:prstGeom>
        </p:spPr>
      </p:pic>
      <p:pic>
        <p:nvPicPr>
          <p:cNvPr id="66" name="图片 65" descr="图层 28"/>
          <p:cNvPicPr>
            <a:picLocks noChangeAspect="1"/>
          </p:cNvPicPr>
          <p:nvPr/>
        </p:nvPicPr>
        <p:blipFill>
          <a:blip r:embed="rId8"/>
          <a:stretch>
            <a:fillRect/>
          </a:stretch>
        </p:blipFill>
        <p:spPr>
          <a:xfrm rot="1458231">
            <a:off x="6198789" y="450276"/>
            <a:ext cx="3333750" cy="723900"/>
          </a:xfrm>
          <a:prstGeom prst="rect">
            <a:avLst/>
          </a:prstGeom>
        </p:spPr>
      </p:pic>
      <p:pic>
        <p:nvPicPr>
          <p:cNvPr id="69" name="图片 68" descr="矢量智能对象"/>
          <p:cNvPicPr>
            <a:picLocks noChangeAspect="1"/>
          </p:cNvPicPr>
          <p:nvPr/>
        </p:nvPicPr>
        <p:blipFill>
          <a:blip r:embed="rId9"/>
          <a:stretch>
            <a:fillRect/>
          </a:stretch>
        </p:blipFill>
        <p:spPr>
          <a:xfrm rot="360000">
            <a:off x="907028" y="1643621"/>
            <a:ext cx="1060450" cy="3361055"/>
          </a:xfrm>
          <a:prstGeom prst="rect">
            <a:avLst/>
          </a:prstGeom>
        </p:spPr>
      </p:pic>
      <p:pic>
        <p:nvPicPr>
          <p:cNvPr id="52" name="图片 51" descr="组 3"/>
          <p:cNvPicPr>
            <a:picLocks noChangeAspect="1"/>
          </p:cNvPicPr>
          <p:nvPr/>
        </p:nvPicPr>
        <p:blipFill>
          <a:blip r:embed="rId10"/>
          <a:stretch>
            <a:fillRect/>
          </a:stretch>
        </p:blipFill>
        <p:spPr>
          <a:xfrm>
            <a:off x="1340168" y="635"/>
            <a:ext cx="9511665" cy="1221740"/>
          </a:xfrm>
          <a:prstGeom prst="rect">
            <a:avLst/>
          </a:prstGeom>
          <a:effectLst>
            <a:outerShdw blurRad="50800" dist="38100" dir="5400000" algn="t" rotWithShape="0">
              <a:prstClr val="black">
                <a:alpha val="40000"/>
              </a:prstClr>
            </a:outerShdw>
          </a:effectLst>
        </p:spPr>
      </p:pic>
      <p:pic>
        <p:nvPicPr>
          <p:cNvPr id="3" name="Picture 2"/>
          <p:cNvPicPr>
            <a:picLocks noChangeAspect="1"/>
          </p:cNvPicPr>
          <p:nvPr/>
        </p:nvPicPr>
        <p:blipFill>
          <a:blip r:embed="rId11"/>
          <a:stretch>
            <a:fillRect/>
          </a:stretch>
        </p:blipFill>
        <p:spPr>
          <a:xfrm>
            <a:off x="1763400" y="1056810"/>
            <a:ext cx="9455716" cy="3176291"/>
          </a:xfrm>
          <a:prstGeom prst="rect">
            <a:avLst/>
          </a:prstGeom>
        </p:spPr>
      </p:pic>
    </p:spTree>
    <p:custDataLst>
      <p:tags r:id="rId1"/>
    </p:custDataLst>
  </p:cSld>
  <p:clrMapOvr>
    <a:masterClrMapping/>
  </p:clrMapOvr>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p:txBody>
          <a:bodyPr/>
          <a:lstStyle/>
          <a:p>
            <a:endParaRPr lang="en-US"/>
          </a:p>
        </p:txBody>
      </p:sp>
      <p:sp>
        <p:nvSpPr>
          <p:cNvPr id="11" name="Title 1"/>
          <p:cNvSpPr>
            <a:spLocks noGrp="1"/>
          </p:cNvSpPr>
          <p:nvPr>
            <p:ph type="title"/>
          </p:nvPr>
        </p:nvSpPr>
        <p:spPr>
          <a:xfrm>
            <a:off x="838200" y="365125"/>
            <a:ext cx="10515600" cy="1325563"/>
          </a:xfrm>
        </p:spPr>
        <p:txBody>
          <a:bodyPr/>
          <a:lstStyle/>
          <a:p>
            <a:endParaRPr lang="en-US"/>
          </a:p>
        </p:txBody>
      </p:sp>
      <p:pic>
        <p:nvPicPr>
          <p:cNvPr id="12"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r="60766" b="61212"/>
          <a:stretch>
            <a:fillRect/>
          </a:stretch>
        </p:blipFill>
        <p:spPr>
          <a:xfrm>
            <a:off x="4437246" y="0"/>
            <a:ext cx="5290953" cy="2194560"/>
          </a:xfrm>
          <a:prstGeom prst="rect">
            <a:avLst/>
          </a:prstGeom>
        </p:spPr>
      </p:pic>
      <p:sp>
        <p:nvSpPr>
          <p:cNvPr id="14" name="TextBox 13"/>
          <p:cNvSpPr txBox="1"/>
          <p:nvPr/>
        </p:nvSpPr>
        <p:spPr>
          <a:xfrm>
            <a:off x="5485169" y="715129"/>
            <a:ext cx="3098925" cy="1107996"/>
          </a:xfrm>
          <a:prstGeom prst="rect">
            <a:avLst/>
          </a:prstGeom>
          <a:noFill/>
        </p:spPr>
        <p:txBody>
          <a:bodyPr wrap="none" rtlCol="0">
            <a:spAutoFit/>
          </a:bodyPr>
          <a:lstStyle/>
          <a:p>
            <a:r>
              <a:rPr lang="en-US" sz="6600" dirty="0">
                <a:ln w="28575">
                  <a:solidFill>
                    <a:schemeClr val="bg1"/>
                  </a:solidFill>
                </a:ln>
                <a:solidFill>
                  <a:srgbClr val="00B050"/>
                </a:solidFill>
                <a:latin typeface="UTM Showcard" panose="02040603050506020204" pitchFamily="18" charset="0"/>
              </a:rPr>
              <a:t>VỀ NHÀ</a:t>
            </a:r>
          </a:p>
        </p:txBody>
      </p:sp>
      <p:sp>
        <p:nvSpPr>
          <p:cNvPr id="15" name="TextBox 14"/>
          <p:cNvSpPr txBox="1"/>
          <p:nvPr/>
        </p:nvSpPr>
        <p:spPr>
          <a:xfrm>
            <a:off x="3127839" y="2226469"/>
            <a:ext cx="6625761" cy="2554545"/>
          </a:xfrm>
          <a:prstGeom prst="rect">
            <a:avLst/>
          </a:prstGeom>
          <a:noFill/>
        </p:spPr>
        <p:txBody>
          <a:bodyPr wrap="square" rtlCol="0">
            <a:spAutoFit/>
          </a:bodyPr>
          <a:lstStyle/>
          <a:p>
            <a:pPr algn="ctr"/>
            <a:r>
              <a:rPr lang="vi-VN" sz="3200" dirty="0">
                <a:latin typeface="Cambria" panose="02040503050406030204" pitchFamily="18" charset="0"/>
                <a:ea typeface="Cambria" panose="02040503050406030204" pitchFamily="18" charset="0"/>
              </a:rPr>
              <a:t>Tìm đọc bài ca dao hoặc bài thơ về quê hương, đất nước (ca ngợi những người có công xây dựng, bảo vệ đất nước hoặc bày tỏ tình yêu, niềm tự hào với vẻ đẹp của quê hương).</a:t>
            </a:r>
            <a:endParaRPr lang="en-US" sz="3200" dirty="0">
              <a:latin typeface="Cambria" panose="02040503050406030204" pitchFamily="18" charset="0"/>
              <a:ea typeface="Cambria" panose="02040503050406030204" pitchFamily="18" charset="0"/>
            </a:endParaRPr>
          </a:p>
        </p:txBody>
      </p:sp>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r="47560"/>
          <a:stretch>
            <a:fillRect/>
          </a:stretch>
        </p:blipFill>
        <p:spPr>
          <a:xfrm>
            <a:off x="0" y="2055813"/>
            <a:ext cx="3744227" cy="4802187"/>
          </a:xfrm>
          <a:prstGeom prst="rect">
            <a:avLst/>
          </a:prstGeom>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r="45933"/>
          <a:stretch>
            <a:fillRect/>
          </a:stretch>
        </p:blipFill>
        <p:spPr>
          <a:xfrm>
            <a:off x="8967732" y="3553619"/>
            <a:ext cx="3176141" cy="3304381"/>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67" name="组合 66"/>
          <p:cNvGrpSpPr/>
          <p:nvPr/>
        </p:nvGrpSpPr>
        <p:grpSpPr>
          <a:xfrm>
            <a:off x="-20003" y="0"/>
            <a:ext cx="12232005" cy="6858000"/>
            <a:chOff x="-31" y="0"/>
            <a:chExt cx="19263" cy="10800"/>
          </a:xfrm>
        </p:grpSpPr>
        <p:pic>
          <p:nvPicPr>
            <p:cNvPr id="23" name="图片 22" descr="E:\PPT\千库网\资料\素材\组 9.png组 9"/>
            <p:cNvPicPr>
              <a:picLocks noChangeAspect="1"/>
            </p:cNvPicPr>
            <p:nvPr/>
          </p:nvPicPr>
          <p:blipFill>
            <a:blip r:embed="rId4"/>
            <a:srcRect l="4153" t="24271" r="3064" b="36054"/>
            <a:stretch>
              <a:fillRect/>
            </a:stretch>
          </p:blipFill>
          <p:spPr>
            <a:xfrm flipH="1">
              <a:off x="-31" y="0"/>
              <a:ext cx="19256" cy="3347"/>
            </a:xfrm>
            <a:prstGeom prst="rect">
              <a:avLst/>
            </a:prstGeom>
          </p:spPr>
        </p:pic>
        <p:grpSp>
          <p:nvGrpSpPr>
            <p:cNvPr id="65" name="组合 64"/>
            <p:cNvGrpSpPr/>
            <p:nvPr/>
          </p:nvGrpSpPr>
          <p:grpSpPr>
            <a:xfrm>
              <a:off x="-20" y="8338"/>
              <a:ext cx="19252" cy="2462"/>
              <a:chOff x="-20" y="8338"/>
              <a:chExt cx="19252" cy="2462"/>
            </a:xfrm>
          </p:grpSpPr>
          <p:pic>
            <p:nvPicPr>
              <p:cNvPr id="61" name="图片 60" descr="矢量智能对象"/>
              <p:cNvPicPr>
                <a:picLocks noChangeAspect="1"/>
              </p:cNvPicPr>
              <p:nvPr/>
            </p:nvPicPr>
            <p:blipFill>
              <a:blip r:embed="rId5"/>
              <a:srcRect l="23614" b="37097"/>
              <a:stretch>
                <a:fillRect/>
              </a:stretch>
            </p:blipFill>
            <p:spPr>
              <a:xfrm>
                <a:off x="-20" y="8338"/>
                <a:ext cx="3251" cy="2440"/>
              </a:xfrm>
              <a:prstGeom prst="rect">
                <a:avLst/>
              </a:prstGeom>
            </p:spPr>
          </p:pic>
          <p:pic>
            <p:nvPicPr>
              <p:cNvPr id="62" name="图片 61" descr="组 10"/>
              <p:cNvPicPr>
                <a:picLocks noChangeAspect="1"/>
              </p:cNvPicPr>
              <p:nvPr/>
            </p:nvPicPr>
            <p:blipFill>
              <a:blip r:embed="rId6"/>
              <a:srcRect r="22588" b="30591"/>
              <a:stretch>
                <a:fillRect/>
              </a:stretch>
            </p:blipFill>
            <p:spPr>
              <a:xfrm>
                <a:off x="15565" y="8547"/>
                <a:ext cx="3667" cy="2253"/>
              </a:xfrm>
              <a:prstGeom prst="rect">
                <a:avLst/>
              </a:prstGeom>
            </p:spPr>
          </p:pic>
        </p:grpSp>
      </p:grpSp>
      <p:pic>
        <p:nvPicPr>
          <p:cNvPr id="69" name="图片 68" descr="矢量智能对象"/>
          <p:cNvPicPr>
            <a:picLocks noChangeAspect="1"/>
          </p:cNvPicPr>
          <p:nvPr/>
        </p:nvPicPr>
        <p:blipFill>
          <a:blip r:embed="rId7"/>
          <a:stretch>
            <a:fillRect/>
          </a:stretch>
        </p:blipFill>
        <p:spPr>
          <a:xfrm rot="360000">
            <a:off x="101333" y="2667378"/>
            <a:ext cx="1060450" cy="3361055"/>
          </a:xfrm>
          <a:prstGeom prst="rect">
            <a:avLst/>
          </a:prstGeom>
        </p:spPr>
      </p:pic>
      <p:pic>
        <p:nvPicPr>
          <p:cNvPr id="57" name="图片 56" descr="3d6d4de7dbb5ea7020e22a244ccd5202"/>
          <p:cNvPicPr>
            <a:picLocks noChangeAspect="1"/>
          </p:cNvPicPr>
          <p:nvPr/>
        </p:nvPicPr>
        <p:blipFill>
          <a:blip r:embed="rId8"/>
          <a:stretch>
            <a:fillRect/>
          </a:stretch>
        </p:blipFill>
        <p:spPr>
          <a:xfrm>
            <a:off x="2739510" y="3303640"/>
            <a:ext cx="5848637" cy="3620646"/>
          </a:xfrm>
          <a:prstGeom prst="rect">
            <a:avLst/>
          </a:prstGeom>
        </p:spPr>
      </p:pic>
      <p:sp>
        <p:nvSpPr>
          <p:cNvPr id="46" name="矩形 45"/>
          <p:cNvSpPr/>
          <p:nvPr/>
        </p:nvSpPr>
        <p:spPr>
          <a:xfrm>
            <a:off x="-71764" y="1049149"/>
            <a:ext cx="12228195" cy="1931235"/>
          </a:xfrm>
          <a:prstGeom prst="rect">
            <a:avLst/>
          </a:prstGeom>
          <a:solidFill>
            <a:srgbClr val="FFF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Microsoft YaHei" panose="020B0503020204020204" charset="-122"/>
              <a:cs typeface="+mn-cs"/>
            </a:endParaRPr>
          </a:p>
        </p:txBody>
      </p:sp>
      <p:pic>
        <p:nvPicPr>
          <p:cNvPr id="60" name="图片 59" descr="E:\PPT\千库网\资料\素材\组 42.png组 42"/>
          <p:cNvPicPr>
            <a:picLocks noChangeAspect="1"/>
          </p:cNvPicPr>
          <p:nvPr/>
        </p:nvPicPr>
        <p:blipFill>
          <a:blip r:embed="rId9"/>
          <a:srcRect/>
          <a:stretch>
            <a:fillRect/>
          </a:stretch>
        </p:blipFill>
        <p:spPr>
          <a:xfrm>
            <a:off x="9525588" y="2591118"/>
            <a:ext cx="2564130" cy="4283075"/>
          </a:xfrm>
          <a:prstGeom prst="rect">
            <a:avLst/>
          </a:prstGeom>
        </p:spPr>
      </p:pic>
      <p:pic>
        <p:nvPicPr>
          <p:cNvPr id="2" name="Picture 1"/>
          <p:cNvPicPr>
            <a:picLocks noChangeAspect="1"/>
          </p:cNvPicPr>
          <p:nvPr/>
        </p:nvPicPr>
        <p:blipFill>
          <a:blip r:embed="rId10"/>
          <a:stretch>
            <a:fillRect/>
          </a:stretch>
        </p:blipFill>
        <p:spPr>
          <a:xfrm>
            <a:off x="631558" y="734731"/>
            <a:ext cx="11449280" cy="2200847"/>
          </a:xfrm>
          <a:prstGeom prst="rect">
            <a:avLst/>
          </a:prstGeom>
        </p:spPr>
      </p:pic>
    </p:spTree>
    <p:custDataLst>
      <p:tags r:id="rId1"/>
    </p:custDataLst>
  </p:cSld>
  <p:clrMapOvr>
    <a:masterClrMapping/>
  </p:clrMapOvr>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10"/>
          <a:stretch>
            <a:fillRect/>
          </a:stretch>
        </a:blipFill>
        <a:effectLst/>
      </p:bgPr>
    </p:bg>
    <p:spTree>
      <p:nvGrpSpPr>
        <p:cNvPr id="1" name=""/>
        <p:cNvGrpSpPr/>
        <p:nvPr/>
      </p:nvGrpSpPr>
      <p:grpSpPr>
        <a:xfrm>
          <a:off x="0" y="0"/>
          <a:ext cx="0" cy="0"/>
          <a:chOff x="0" y="0"/>
          <a:chExt cx="0" cy="0"/>
        </a:xfrm>
      </p:grpSpPr>
      <p:sp>
        <p:nvSpPr>
          <p:cNvPr id="46" name="矩形 45"/>
          <p:cNvSpPr/>
          <p:nvPr/>
        </p:nvSpPr>
        <p:spPr>
          <a:xfrm>
            <a:off x="-17780" y="1441450"/>
            <a:ext cx="12228195" cy="3547110"/>
          </a:xfrm>
          <a:prstGeom prst="rect">
            <a:avLst/>
          </a:prstGeom>
          <a:solidFill>
            <a:srgbClr val="FFF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Microsoft YaHei" panose="020B0503020204020204" charset="-122"/>
              <a:cs typeface="+mn-cs"/>
            </a:endParaRPr>
          </a:p>
        </p:txBody>
      </p:sp>
      <p:grpSp>
        <p:nvGrpSpPr>
          <p:cNvPr id="67" name="组合 66"/>
          <p:cNvGrpSpPr/>
          <p:nvPr/>
        </p:nvGrpSpPr>
        <p:grpSpPr>
          <a:xfrm>
            <a:off x="81541" y="0"/>
            <a:ext cx="12232005" cy="6858000"/>
            <a:chOff x="-31" y="0"/>
            <a:chExt cx="19263" cy="10800"/>
          </a:xfrm>
        </p:grpSpPr>
        <p:pic>
          <p:nvPicPr>
            <p:cNvPr id="23" name="图片 22" descr="E:\PPT\千库网\资料\素材\组 9.png组 9"/>
            <p:cNvPicPr>
              <a:picLocks noChangeAspect="1"/>
            </p:cNvPicPr>
            <p:nvPr/>
          </p:nvPicPr>
          <p:blipFill>
            <a:blip r:embed="rId11"/>
            <a:srcRect l="4153" t="24271" r="3064" b="36054"/>
            <a:stretch>
              <a:fillRect/>
            </a:stretch>
          </p:blipFill>
          <p:spPr>
            <a:xfrm flipH="1">
              <a:off x="-31" y="0"/>
              <a:ext cx="19256" cy="3347"/>
            </a:xfrm>
            <a:prstGeom prst="rect">
              <a:avLst/>
            </a:prstGeom>
          </p:spPr>
        </p:pic>
        <p:grpSp>
          <p:nvGrpSpPr>
            <p:cNvPr id="65" name="组合 64"/>
            <p:cNvGrpSpPr/>
            <p:nvPr/>
          </p:nvGrpSpPr>
          <p:grpSpPr>
            <a:xfrm>
              <a:off x="-20" y="8338"/>
              <a:ext cx="19252" cy="2462"/>
              <a:chOff x="-20" y="8338"/>
              <a:chExt cx="19252" cy="2462"/>
            </a:xfrm>
          </p:grpSpPr>
          <p:pic>
            <p:nvPicPr>
              <p:cNvPr id="61" name="图片 60" descr="矢量智能对象"/>
              <p:cNvPicPr>
                <a:picLocks noChangeAspect="1"/>
              </p:cNvPicPr>
              <p:nvPr/>
            </p:nvPicPr>
            <p:blipFill>
              <a:blip r:embed="rId12"/>
              <a:srcRect l="23614" b="37097"/>
              <a:stretch>
                <a:fillRect/>
              </a:stretch>
            </p:blipFill>
            <p:spPr>
              <a:xfrm>
                <a:off x="-20" y="8338"/>
                <a:ext cx="3251" cy="2440"/>
              </a:xfrm>
              <a:prstGeom prst="rect">
                <a:avLst/>
              </a:prstGeom>
            </p:spPr>
          </p:pic>
          <p:pic>
            <p:nvPicPr>
              <p:cNvPr id="62" name="图片 61" descr="组 10"/>
              <p:cNvPicPr>
                <a:picLocks noChangeAspect="1"/>
              </p:cNvPicPr>
              <p:nvPr/>
            </p:nvPicPr>
            <p:blipFill>
              <a:blip r:embed="rId13"/>
              <a:srcRect r="22588" b="30591"/>
              <a:stretch>
                <a:fillRect/>
              </a:stretch>
            </p:blipFill>
            <p:spPr>
              <a:xfrm>
                <a:off x="15565" y="8547"/>
                <a:ext cx="3667" cy="2253"/>
              </a:xfrm>
              <a:prstGeom prst="rect">
                <a:avLst/>
              </a:prstGeom>
            </p:spPr>
          </p:pic>
        </p:grpSp>
      </p:grpSp>
      <p:pic>
        <p:nvPicPr>
          <p:cNvPr id="57" name="图片 56" descr="3d6d4de7dbb5ea7020e22a244ccd5202"/>
          <p:cNvPicPr>
            <a:picLocks noChangeAspect="1"/>
          </p:cNvPicPr>
          <p:nvPr/>
        </p:nvPicPr>
        <p:blipFill>
          <a:blip r:embed="rId14"/>
          <a:stretch>
            <a:fillRect/>
          </a:stretch>
        </p:blipFill>
        <p:spPr>
          <a:xfrm>
            <a:off x="2892286" y="3930082"/>
            <a:ext cx="6041486" cy="3741220"/>
          </a:xfrm>
          <a:prstGeom prst="rect">
            <a:avLst/>
          </a:prstGeom>
        </p:spPr>
      </p:pic>
      <p:pic>
        <p:nvPicPr>
          <p:cNvPr id="66" name="图片 65" descr="图层 28"/>
          <p:cNvPicPr>
            <a:picLocks noChangeAspect="1"/>
          </p:cNvPicPr>
          <p:nvPr/>
        </p:nvPicPr>
        <p:blipFill>
          <a:blip r:embed="rId15"/>
          <a:stretch>
            <a:fillRect/>
          </a:stretch>
        </p:blipFill>
        <p:spPr>
          <a:xfrm rot="1458231">
            <a:off x="6198789" y="450276"/>
            <a:ext cx="3333750" cy="723900"/>
          </a:xfrm>
          <a:prstGeom prst="rect">
            <a:avLst/>
          </a:prstGeom>
        </p:spPr>
      </p:pic>
      <p:pic>
        <p:nvPicPr>
          <p:cNvPr id="69" name="图片 68" descr="矢量智能对象"/>
          <p:cNvPicPr>
            <a:picLocks noChangeAspect="1"/>
          </p:cNvPicPr>
          <p:nvPr/>
        </p:nvPicPr>
        <p:blipFill>
          <a:blip r:embed="rId16"/>
          <a:stretch>
            <a:fillRect/>
          </a:stretch>
        </p:blipFill>
        <p:spPr>
          <a:xfrm rot="360000">
            <a:off x="907028" y="1643621"/>
            <a:ext cx="1060450" cy="3361055"/>
          </a:xfrm>
          <a:prstGeom prst="rect">
            <a:avLst/>
          </a:prstGeom>
        </p:spPr>
      </p:pic>
      <p:pic>
        <p:nvPicPr>
          <p:cNvPr id="52" name="图片 51" descr="组 3"/>
          <p:cNvPicPr>
            <a:picLocks noChangeAspect="1"/>
          </p:cNvPicPr>
          <p:nvPr/>
        </p:nvPicPr>
        <p:blipFill>
          <a:blip r:embed="rId17"/>
          <a:stretch>
            <a:fillRect/>
          </a:stretch>
        </p:blipFill>
        <p:spPr>
          <a:xfrm>
            <a:off x="1340168" y="635"/>
            <a:ext cx="9511665" cy="1221740"/>
          </a:xfrm>
          <a:prstGeom prst="rect">
            <a:avLst/>
          </a:prstGeom>
          <a:effectLst>
            <a:outerShdw blurRad="50800" dist="38100" dir="5400000" algn="t" rotWithShape="0">
              <a:prstClr val="black">
                <a:alpha val="40000"/>
              </a:prstClr>
            </a:outerShdw>
          </a:effectLst>
        </p:spPr>
      </p:pic>
      <p:pic>
        <p:nvPicPr>
          <p:cNvPr id="2" name="Picture 1"/>
          <p:cNvPicPr>
            <a:picLocks noChangeAspect="1"/>
          </p:cNvPicPr>
          <p:nvPr/>
        </p:nvPicPr>
        <p:blipFill>
          <a:blip r:embed="rId18"/>
          <a:stretch>
            <a:fillRect/>
          </a:stretch>
        </p:blipFill>
        <p:spPr>
          <a:xfrm>
            <a:off x="1663797" y="1148464"/>
            <a:ext cx="9474005" cy="3164098"/>
          </a:xfrm>
          <a:prstGeom prst="rect">
            <a:avLst/>
          </a:prstGeom>
        </p:spPr>
      </p:pic>
      <p:pic>
        <p:nvPicPr>
          <p:cNvPr id="6" name="Picture 5">
            <a:extLst>
              <a:ext uri="{FF2B5EF4-FFF2-40B4-BE49-F238E27FC236}">
                <a16:creationId xmlns:a16="http://schemas.microsoft.com/office/drawing/2014/main" id="{89D8AFB2-5B89-4A80-8955-0692054C073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722492" y="4175442"/>
            <a:ext cx="4230823" cy="2685687"/>
          </a:xfrm>
          <a:prstGeom prst="rect">
            <a:avLst/>
          </a:prstGeom>
        </p:spPr>
      </p:pic>
      <p:pic>
        <p:nvPicPr>
          <p:cNvPr id="7" name="cau_1_em_hay_ke_mot_vai_viec_lam_gop_phan_bao_ve_2cbe5713-6bc3-417c-973f-9c1b13193939 (1)">
            <a:hlinkClick r:id="" action="ppaction://media"/>
            <a:extLst>
              <a:ext uri="{FF2B5EF4-FFF2-40B4-BE49-F238E27FC236}">
                <a16:creationId xmlns:a16="http://schemas.microsoft.com/office/drawing/2014/main" id="{E702D721-33BC-49A7-9507-881AF418CF10}"/>
              </a:ext>
            </a:extLst>
          </p:cNvPr>
          <p:cNvPicPr>
            <a:picLocks noChangeAspect="1"/>
          </p:cNvPicPr>
          <p:nvPr>
            <a:audioFile r:link="rId3"/>
            <p:extLst>
              <p:ext uri="{DAA4B4D4-6D71-4841-9C94-3DE7FCFB9230}">
                <p14:media xmlns:p14="http://schemas.microsoft.com/office/powerpoint/2010/main" r:embed="rId2"/>
              </p:ext>
            </p:extLst>
          </p:nvPr>
        </p:nvPicPr>
        <p:blipFill>
          <a:blip r:embed="rId20"/>
          <a:stretch>
            <a:fillRect/>
          </a:stretch>
        </p:blipFill>
        <p:spPr>
          <a:xfrm>
            <a:off x="6473214" y="5739472"/>
            <a:ext cx="609600" cy="609600"/>
          </a:xfrm>
          <a:prstGeom prst="rect">
            <a:avLst/>
          </a:prstGeom>
        </p:spPr>
      </p:pic>
      <p:pic>
        <p:nvPicPr>
          <p:cNvPr id="12" name="Picture 11">
            <a:extLst>
              <a:ext uri="{FF2B5EF4-FFF2-40B4-BE49-F238E27FC236}">
                <a16:creationId xmlns:a16="http://schemas.microsoft.com/office/drawing/2014/main" id="{8460B818-46CD-4595-842D-6F722A70E46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761515" y="3799114"/>
            <a:ext cx="4427516" cy="3044915"/>
          </a:xfrm>
          <a:prstGeom prst="rect">
            <a:avLst/>
          </a:prstGeom>
        </p:spPr>
      </p:pic>
      <p:pic>
        <p:nvPicPr>
          <p:cNvPr id="13" name="cau_2_em_hay_cho_biet_doan_van_neu_y_kien_tan_d22b43a6-bf97-43e5-9052-c693dfccc645 (1)">
            <a:hlinkClick r:id="" action="ppaction://media"/>
            <a:extLst>
              <a:ext uri="{FF2B5EF4-FFF2-40B4-BE49-F238E27FC236}">
                <a16:creationId xmlns:a16="http://schemas.microsoft.com/office/drawing/2014/main" id="{B03385D5-582E-4A66-A8CF-E88CCD3B869F}"/>
              </a:ext>
            </a:extLst>
          </p:cNvPr>
          <p:cNvPicPr>
            <a:picLocks noChangeAspect="1"/>
          </p:cNvPicPr>
          <p:nvPr>
            <a:audioFile r:link="rId5"/>
            <p:extLst>
              <p:ext uri="{DAA4B4D4-6D71-4841-9C94-3DE7FCFB9230}">
                <p14:media xmlns:p14="http://schemas.microsoft.com/office/powerpoint/2010/main" r:embed="rId4"/>
              </p:ext>
            </p:extLst>
          </p:nvPr>
        </p:nvPicPr>
        <p:blipFill>
          <a:blip r:embed="rId20"/>
          <a:stretch>
            <a:fillRect/>
          </a:stretch>
        </p:blipFill>
        <p:spPr>
          <a:xfrm>
            <a:off x="9561638" y="5837872"/>
            <a:ext cx="609600" cy="609600"/>
          </a:xfrm>
          <a:prstGeom prst="rect">
            <a:avLst/>
          </a:prstGeom>
        </p:spPr>
      </p:pic>
      <p:pic>
        <p:nvPicPr>
          <p:cNvPr id="15" name="Picture 14">
            <a:extLst>
              <a:ext uri="{FF2B5EF4-FFF2-40B4-BE49-F238E27FC236}">
                <a16:creationId xmlns:a16="http://schemas.microsoft.com/office/drawing/2014/main" id="{3F464A3C-E0E6-4F46-8DBC-3C40EC52E54E}"/>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7780" y="4443530"/>
            <a:ext cx="4051694" cy="2400500"/>
          </a:xfrm>
          <a:prstGeom prst="rect">
            <a:avLst/>
          </a:prstGeom>
        </p:spPr>
      </p:pic>
      <p:pic>
        <p:nvPicPr>
          <p:cNvPr id="16" name="cau_3_em_hay_ke_mot_vai_viec_lam_the_hien_tinh_ad75a8fc-0dc2-4b31-b1db-4f003c088463 (1)">
            <a:hlinkClick r:id="" action="ppaction://media"/>
            <a:extLst>
              <a:ext uri="{FF2B5EF4-FFF2-40B4-BE49-F238E27FC236}">
                <a16:creationId xmlns:a16="http://schemas.microsoft.com/office/drawing/2014/main" id="{000AAB64-0B1D-4783-A67E-0B348BE58330}"/>
              </a:ext>
            </a:extLst>
          </p:cNvPr>
          <p:cNvPicPr>
            <a:picLocks noChangeAspect="1"/>
          </p:cNvPicPr>
          <p:nvPr>
            <a:audioFile r:link="rId7"/>
            <p:extLst>
              <p:ext uri="{DAA4B4D4-6D71-4841-9C94-3DE7FCFB9230}">
                <p14:media xmlns:p14="http://schemas.microsoft.com/office/powerpoint/2010/main" r:embed="rId6"/>
              </p:ext>
            </p:extLst>
          </p:nvPr>
        </p:nvPicPr>
        <p:blipFill>
          <a:blip r:embed="rId20"/>
          <a:stretch>
            <a:fillRect/>
          </a:stretch>
        </p:blipFill>
        <p:spPr>
          <a:xfrm>
            <a:off x="1722438" y="588645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4848" fill="hold"/>
                                        <p:tgtEl>
                                          <p:spTgt spid="7"/>
                                        </p:tgtEl>
                                      </p:cBhvr>
                                    </p:cmd>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6336" fill="hold"/>
                                        <p:tgtEl>
                                          <p:spTgt spid="13"/>
                                        </p:tgtEl>
                                      </p:cBhvr>
                                    </p:cmd>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7176"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8" fill="hold" display="0">
                  <p:stCondLst>
                    <p:cond delay="indefinite"/>
                  </p:stCondLst>
                  <p:endCondLst>
                    <p:cond evt="onStopAudio" delay="0">
                      <p:tgtEl>
                        <p:sldTgt/>
                      </p:tgtEl>
                    </p:cond>
                  </p:endCondLst>
                </p:cTn>
                <p:tgtEl>
                  <p:spTgt spid="7"/>
                </p:tgtEl>
              </p:cMediaNode>
            </p:audio>
            <p:audio>
              <p:cMediaNode vol="80000">
                <p:cTn id="39" fill="hold" display="0">
                  <p:stCondLst>
                    <p:cond delay="indefinite"/>
                  </p:stCondLst>
                  <p:endCondLst>
                    <p:cond evt="onStopAudio" delay="0">
                      <p:tgtEl>
                        <p:sldTgt/>
                      </p:tgtEl>
                    </p:cond>
                  </p:endCondLst>
                </p:cTn>
                <p:tgtEl>
                  <p:spTgt spid="13"/>
                </p:tgtEl>
              </p:cMediaNode>
            </p:audio>
            <p:audio>
              <p:cMediaNode vol="80000">
                <p:cTn id="40" fill="hold" display="0">
                  <p:stCondLst>
                    <p:cond delay="indefinite"/>
                  </p:stCondLst>
                  <p:endCondLst>
                    <p:cond evt="onStopAudio" delay="0">
                      <p:tgtEl>
                        <p:sldTgt/>
                      </p:tgtEl>
                    </p:cond>
                  </p:endCondLst>
                </p:cTn>
                <p:tgtEl>
                  <p:spTgt spid="16"/>
                </p:tgtEl>
              </p:cMediaNode>
            </p:audio>
          </p:childTnLst>
        </p:cTn>
      </p:par>
    </p:tnLst>
    <p:bldLst>
      <p:bldP spid="46"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6" name="矩形 45"/>
          <p:cNvSpPr/>
          <p:nvPr/>
        </p:nvSpPr>
        <p:spPr>
          <a:xfrm>
            <a:off x="-36195" y="1274081"/>
            <a:ext cx="12228195" cy="3394710"/>
          </a:xfrm>
          <a:prstGeom prst="rect">
            <a:avLst/>
          </a:prstGeom>
          <a:solidFill>
            <a:srgbClr val="FFF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Microsoft YaHei" panose="020B0503020204020204" charset="-122"/>
              <a:cs typeface="+mn-cs"/>
            </a:endParaRPr>
          </a:p>
        </p:txBody>
      </p:sp>
      <p:grpSp>
        <p:nvGrpSpPr>
          <p:cNvPr id="67" name="组合 66"/>
          <p:cNvGrpSpPr/>
          <p:nvPr/>
        </p:nvGrpSpPr>
        <p:grpSpPr>
          <a:xfrm>
            <a:off x="-40005" y="16193"/>
            <a:ext cx="12232005" cy="6858000"/>
            <a:chOff x="-31" y="0"/>
            <a:chExt cx="19263" cy="10800"/>
          </a:xfrm>
        </p:grpSpPr>
        <p:pic>
          <p:nvPicPr>
            <p:cNvPr id="23" name="图片 22" descr="E:\PPT\千库网\资料\素材\组 9.png组 9"/>
            <p:cNvPicPr>
              <a:picLocks noChangeAspect="1"/>
            </p:cNvPicPr>
            <p:nvPr/>
          </p:nvPicPr>
          <p:blipFill>
            <a:blip r:embed="rId4"/>
            <a:srcRect l="4153" t="24271" r="3064" b="36054"/>
            <a:stretch>
              <a:fillRect/>
            </a:stretch>
          </p:blipFill>
          <p:spPr>
            <a:xfrm flipH="1">
              <a:off x="-31" y="0"/>
              <a:ext cx="19256" cy="3347"/>
            </a:xfrm>
            <a:prstGeom prst="rect">
              <a:avLst/>
            </a:prstGeom>
          </p:spPr>
        </p:pic>
        <p:grpSp>
          <p:nvGrpSpPr>
            <p:cNvPr id="65" name="组合 64"/>
            <p:cNvGrpSpPr/>
            <p:nvPr/>
          </p:nvGrpSpPr>
          <p:grpSpPr>
            <a:xfrm>
              <a:off x="-20" y="8338"/>
              <a:ext cx="19252" cy="2462"/>
              <a:chOff x="-20" y="8338"/>
              <a:chExt cx="19252" cy="2462"/>
            </a:xfrm>
          </p:grpSpPr>
          <p:pic>
            <p:nvPicPr>
              <p:cNvPr id="61" name="图片 60" descr="矢量智能对象"/>
              <p:cNvPicPr>
                <a:picLocks noChangeAspect="1"/>
              </p:cNvPicPr>
              <p:nvPr/>
            </p:nvPicPr>
            <p:blipFill>
              <a:blip r:embed="rId5"/>
              <a:srcRect l="23614" b="37097"/>
              <a:stretch>
                <a:fillRect/>
              </a:stretch>
            </p:blipFill>
            <p:spPr>
              <a:xfrm>
                <a:off x="-20" y="8338"/>
                <a:ext cx="3251" cy="2440"/>
              </a:xfrm>
              <a:prstGeom prst="rect">
                <a:avLst/>
              </a:prstGeom>
            </p:spPr>
          </p:pic>
          <p:pic>
            <p:nvPicPr>
              <p:cNvPr id="62" name="图片 61" descr="组 10"/>
              <p:cNvPicPr>
                <a:picLocks noChangeAspect="1"/>
              </p:cNvPicPr>
              <p:nvPr/>
            </p:nvPicPr>
            <p:blipFill>
              <a:blip r:embed="rId6"/>
              <a:srcRect r="22588" b="30591"/>
              <a:stretch>
                <a:fillRect/>
              </a:stretch>
            </p:blipFill>
            <p:spPr>
              <a:xfrm>
                <a:off x="15565" y="8547"/>
                <a:ext cx="3667" cy="2253"/>
              </a:xfrm>
              <a:prstGeom prst="rect">
                <a:avLst/>
              </a:prstGeom>
            </p:spPr>
          </p:pic>
        </p:grpSp>
      </p:grpSp>
      <p:pic>
        <p:nvPicPr>
          <p:cNvPr id="60" name="图片 59" descr="E:\PPT\千库网\资料\素材\组 42.png组 42"/>
          <p:cNvPicPr>
            <a:picLocks noChangeAspect="1"/>
          </p:cNvPicPr>
          <p:nvPr/>
        </p:nvPicPr>
        <p:blipFill>
          <a:blip r:embed="rId7"/>
          <a:srcRect/>
          <a:stretch>
            <a:fillRect/>
          </a:stretch>
        </p:blipFill>
        <p:spPr>
          <a:xfrm>
            <a:off x="9525588" y="2591118"/>
            <a:ext cx="2564130" cy="4283075"/>
          </a:xfrm>
          <a:prstGeom prst="rect">
            <a:avLst/>
          </a:prstGeom>
        </p:spPr>
      </p:pic>
      <p:pic>
        <p:nvPicPr>
          <p:cNvPr id="69" name="图片 68" descr="矢量智能对象"/>
          <p:cNvPicPr>
            <a:picLocks noChangeAspect="1"/>
          </p:cNvPicPr>
          <p:nvPr/>
        </p:nvPicPr>
        <p:blipFill>
          <a:blip r:embed="rId8"/>
          <a:stretch>
            <a:fillRect/>
          </a:stretch>
        </p:blipFill>
        <p:spPr>
          <a:xfrm rot="360000">
            <a:off x="101333" y="2667378"/>
            <a:ext cx="1060450" cy="3361055"/>
          </a:xfrm>
          <a:prstGeom prst="rect">
            <a:avLst/>
          </a:prstGeom>
        </p:spPr>
      </p:pic>
      <p:pic>
        <p:nvPicPr>
          <p:cNvPr id="31" name="图片 30" descr="图层 28"/>
          <p:cNvPicPr>
            <a:picLocks noChangeAspect="1"/>
          </p:cNvPicPr>
          <p:nvPr/>
        </p:nvPicPr>
        <p:blipFill>
          <a:blip r:embed="rId9"/>
          <a:stretch>
            <a:fillRect/>
          </a:stretch>
        </p:blipFill>
        <p:spPr>
          <a:xfrm rot="2413126">
            <a:off x="297597" y="907481"/>
            <a:ext cx="3333750" cy="723900"/>
          </a:xfrm>
          <a:prstGeom prst="rect">
            <a:avLst/>
          </a:prstGeom>
        </p:spPr>
      </p:pic>
      <p:pic>
        <p:nvPicPr>
          <p:cNvPr id="57" name="图片 56" descr="3d6d4de7dbb5ea7020e22a244ccd5202"/>
          <p:cNvPicPr>
            <a:picLocks noChangeAspect="1"/>
          </p:cNvPicPr>
          <p:nvPr/>
        </p:nvPicPr>
        <p:blipFill>
          <a:blip r:embed="rId10"/>
          <a:stretch>
            <a:fillRect/>
          </a:stretch>
        </p:blipFill>
        <p:spPr>
          <a:xfrm>
            <a:off x="3335503" y="4527800"/>
            <a:ext cx="5222571" cy="3233075"/>
          </a:xfrm>
          <a:prstGeom prst="rect">
            <a:avLst/>
          </a:prstGeom>
        </p:spPr>
      </p:pic>
      <p:pic>
        <p:nvPicPr>
          <p:cNvPr id="3" name="Picture 2"/>
          <p:cNvPicPr>
            <a:picLocks noChangeAspect="1"/>
          </p:cNvPicPr>
          <p:nvPr/>
        </p:nvPicPr>
        <p:blipFill>
          <a:blip r:embed="rId11"/>
          <a:stretch>
            <a:fillRect/>
          </a:stretch>
        </p:blipFill>
        <p:spPr>
          <a:xfrm>
            <a:off x="1505326" y="1871353"/>
            <a:ext cx="8907028" cy="2749534"/>
          </a:xfrm>
          <a:prstGeom prst="rect">
            <a:avLst/>
          </a:prstGeom>
        </p:spPr>
      </p:pic>
      <p:pic>
        <p:nvPicPr>
          <p:cNvPr id="4" name="Picture 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023" y="-101247"/>
            <a:ext cx="1542167" cy="1542167"/>
          </a:xfrm>
          <a:prstGeom prst="rect">
            <a:avLst/>
          </a:prstGeom>
        </p:spPr>
      </p:pic>
    </p:spTree>
    <p:custDataLst>
      <p:tags r:id="rId1"/>
    </p:custDataLst>
  </p:cSld>
  <p:clrMapOvr>
    <a:masterClrMapping/>
  </p:clrMapOvr>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p:cNvGrpSpPr/>
          <p:nvPr/>
        </p:nvGrpSpPr>
        <p:grpSpPr>
          <a:xfrm>
            <a:off x="0" y="-17293"/>
            <a:ext cx="12231370" cy="6858000"/>
            <a:chOff x="-31" y="0"/>
            <a:chExt cx="19262" cy="10800"/>
          </a:xfrm>
        </p:grpSpPr>
        <p:sp>
          <p:nvSpPr>
            <p:cNvPr id="3" name="椭圆 2"/>
            <p:cNvSpPr/>
            <p:nvPr/>
          </p:nvSpPr>
          <p:spPr>
            <a:xfrm>
              <a:off x="1231" y="1245"/>
              <a:ext cx="16739" cy="8311"/>
            </a:xfrm>
            <a:custGeom>
              <a:avLst/>
              <a:gdLst>
                <a:gd name="connsiteX0" fmla="*/ 0 w 8128398"/>
                <a:gd name="connsiteY0" fmla="*/ 2334126 h 4668252"/>
                <a:gd name="connsiteX1" fmla="*/ 4064199 w 8128398"/>
                <a:gd name="connsiteY1" fmla="*/ 0 h 4668252"/>
                <a:gd name="connsiteX2" fmla="*/ 8128398 w 8128398"/>
                <a:gd name="connsiteY2" fmla="*/ 2334126 h 4668252"/>
                <a:gd name="connsiteX3" fmla="*/ 4064199 w 8128398"/>
                <a:gd name="connsiteY3" fmla="*/ 4668252 h 4668252"/>
                <a:gd name="connsiteX4" fmla="*/ 0 w 8128398"/>
                <a:gd name="connsiteY4" fmla="*/ 2334126 h 4668252"/>
                <a:gd name="connsiteX0-1" fmla="*/ 162302 w 8290700"/>
                <a:gd name="connsiteY0-2" fmla="*/ 2423774 h 4757900"/>
                <a:gd name="connsiteX1-3" fmla="*/ 1139129 w 8290700"/>
                <a:gd name="connsiteY1-4" fmla="*/ 669643 h 4757900"/>
                <a:gd name="connsiteX2-5" fmla="*/ 4226501 w 8290700"/>
                <a:gd name="connsiteY2-6" fmla="*/ 89648 h 4757900"/>
                <a:gd name="connsiteX3-7" fmla="*/ 8290700 w 8290700"/>
                <a:gd name="connsiteY3-8" fmla="*/ 2423774 h 4757900"/>
                <a:gd name="connsiteX4-9" fmla="*/ 4226501 w 8290700"/>
                <a:gd name="connsiteY4-10" fmla="*/ 4757900 h 4757900"/>
                <a:gd name="connsiteX5" fmla="*/ 162302 w 8290700"/>
                <a:gd name="connsiteY5" fmla="*/ 2423774 h 4757900"/>
                <a:gd name="connsiteX0-11" fmla="*/ 162302 w 8453932"/>
                <a:gd name="connsiteY0-12" fmla="*/ 2334994 h 4669120"/>
                <a:gd name="connsiteX1-13" fmla="*/ 1139129 w 8453932"/>
                <a:gd name="connsiteY1-14" fmla="*/ 580863 h 4669120"/>
                <a:gd name="connsiteX2-15" fmla="*/ 4226501 w 8453932"/>
                <a:gd name="connsiteY2-16" fmla="*/ 868 h 4669120"/>
                <a:gd name="connsiteX3-17" fmla="*/ 7472553 w 8453932"/>
                <a:gd name="connsiteY3-18" fmla="*/ 677116 h 4669120"/>
                <a:gd name="connsiteX4-19" fmla="*/ 8290700 w 8453932"/>
                <a:gd name="connsiteY4-20" fmla="*/ 2334994 h 4669120"/>
                <a:gd name="connsiteX5-21" fmla="*/ 4226501 w 8453932"/>
                <a:gd name="connsiteY5-22" fmla="*/ 4669120 h 4669120"/>
                <a:gd name="connsiteX6" fmla="*/ 162302 w 8453932"/>
                <a:gd name="connsiteY6" fmla="*/ 2334994 h 4669120"/>
                <a:gd name="connsiteX0-23" fmla="*/ 380 w 8292010"/>
                <a:gd name="connsiteY0-24" fmla="*/ 2334994 h 4737634"/>
                <a:gd name="connsiteX1-25" fmla="*/ 977207 w 8292010"/>
                <a:gd name="connsiteY1-26" fmla="*/ 580863 h 4737634"/>
                <a:gd name="connsiteX2-27" fmla="*/ 4064579 w 8292010"/>
                <a:gd name="connsiteY2-28" fmla="*/ 868 h 4737634"/>
                <a:gd name="connsiteX3-29" fmla="*/ 7310631 w 8292010"/>
                <a:gd name="connsiteY3-30" fmla="*/ 677116 h 4737634"/>
                <a:gd name="connsiteX4-31" fmla="*/ 8128778 w 8292010"/>
                <a:gd name="connsiteY4-32" fmla="*/ 2334994 h 4737634"/>
                <a:gd name="connsiteX5-33" fmla="*/ 4064579 w 8292010"/>
                <a:gd name="connsiteY5-34" fmla="*/ 4669120 h 4737634"/>
                <a:gd name="connsiteX6-35" fmla="*/ 1054209 w 8292010"/>
                <a:gd name="connsiteY6-36" fmla="*/ 3958572 h 4737634"/>
                <a:gd name="connsiteX7" fmla="*/ 380 w 8292010"/>
                <a:gd name="connsiteY7" fmla="*/ 2334994 h 4737634"/>
                <a:gd name="connsiteX0-37" fmla="*/ 380 w 8160907"/>
                <a:gd name="connsiteY0-38" fmla="*/ 2334994 h 4676413"/>
                <a:gd name="connsiteX1-39" fmla="*/ 977207 w 8160907"/>
                <a:gd name="connsiteY1-40" fmla="*/ 580863 h 4676413"/>
                <a:gd name="connsiteX2-41" fmla="*/ 4064579 w 8160907"/>
                <a:gd name="connsiteY2-42" fmla="*/ 868 h 4676413"/>
                <a:gd name="connsiteX3-43" fmla="*/ 7310631 w 8160907"/>
                <a:gd name="connsiteY3-44" fmla="*/ 677116 h 4676413"/>
                <a:gd name="connsiteX4-45" fmla="*/ 8128778 w 8160907"/>
                <a:gd name="connsiteY4-46" fmla="*/ 2334994 h 4676413"/>
                <a:gd name="connsiteX5-47" fmla="*/ 7031498 w 8160907"/>
                <a:gd name="connsiteY5-48" fmla="*/ 4199203 h 4676413"/>
                <a:gd name="connsiteX6-49" fmla="*/ 4064579 w 8160907"/>
                <a:gd name="connsiteY6-50" fmla="*/ 4669120 h 4676413"/>
                <a:gd name="connsiteX7-51" fmla="*/ 1054209 w 8160907"/>
                <a:gd name="connsiteY7-52" fmla="*/ 3958572 h 4676413"/>
                <a:gd name="connsiteX8" fmla="*/ 380 w 8160907"/>
                <a:gd name="connsiteY8" fmla="*/ 2334994 h 4676413"/>
                <a:gd name="connsiteX0-53" fmla="*/ 62 w 8160589"/>
                <a:gd name="connsiteY0-54" fmla="*/ 2334994 h 4670006"/>
                <a:gd name="connsiteX1-55" fmla="*/ 976889 w 8160589"/>
                <a:gd name="connsiteY1-56" fmla="*/ 580863 h 4670006"/>
                <a:gd name="connsiteX2-57" fmla="*/ 4064261 w 8160589"/>
                <a:gd name="connsiteY2-58" fmla="*/ 868 h 4670006"/>
                <a:gd name="connsiteX3-59" fmla="*/ 7310313 w 8160589"/>
                <a:gd name="connsiteY3-60" fmla="*/ 677116 h 4670006"/>
                <a:gd name="connsiteX4-61" fmla="*/ 8128460 w 8160589"/>
                <a:gd name="connsiteY4-62" fmla="*/ 2334994 h 4670006"/>
                <a:gd name="connsiteX5-63" fmla="*/ 7031180 w 8160589"/>
                <a:gd name="connsiteY5-64" fmla="*/ 4199203 h 4670006"/>
                <a:gd name="connsiteX6-65" fmla="*/ 4064261 w 8160589"/>
                <a:gd name="connsiteY6-66" fmla="*/ 4669120 h 4670006"/>
                <a:gd name="connsiteX7-67" fmla="*/ 948013 w 8160589"/>
                <a:gd name="connsiteY7-68" fmla="*/ 4131826 h 4670006"/>
                <a:gd name="connsiteX8-69" fmla="*/ 62 w 8160589"/>
                <a:gd name="connsiteY8-70" fmla="*/ 2334994 h 4670006"/>
                <a:gd name="connsiteX0-71" fmla="*/ 3056 w 8163583"/>
                <a:gd name="connsiteY0-72" fmla="*/ 2353191 h 4688203"/>
                <a:gd name="connsiteX1-73" fmla="*/ 791407 w 8163583"/>
                <a:gd name="connsiteY1-74" fmla="*/ 387304 h 4688203"/>
                <a:gd name="connsiteX2-75" fmla="*/ 4067255 w 8163583"/>
                <a:gd name="connsiteY2-76" fmla="*/ 19065 h 4688203"/>
                <a:gd name="connsiteX3-77" fmla="*/ 7313307 w 8163583"/>
                <a:gd name="connsiteY3-78" fmla="*/ 695313 h 4688203"/>
                <a:gd name="connsiteX4-79" fmla="*/ 8131454 w 8163583"/>
                <a:gd name="connsiteY4-80" fmla="*/ 2353191 h 4688203"/>
                <a:gd name="connsiteX5-81" fmla="*/ 7034174 w 8163583"/>
                <a:gd name="connsiteY5-82" fmla="*/ 4217400 h 4688203"/>
                <a:gd name="connsiteX6-83" fmla="*/ 4067255 w 8163583"/>
                <a:gd name="connsiteY6-84" fmla="*/ 4687317 h 4688203"/>
                <a:gd name="connsiteX7-85" fmla="*/ 951007 w 8163583"/>
                <a:gd name="connsiteY7-86" fmla="*/ 4150023 h 4688203"/>
                <a:gd name="connsiteX8-87" fmla="*/ 3056 w 8163583"/>
                <a:gd name="connsiteY8-88" fmla="*/ 2353191 h 4688203"/>
                <a:gd name="connsiteX0-89" fmla="*/ 38786 w 8199313"/>
                <a:gd name="connsiteY0-90" fmla="*/ 2353191 h 4794578"/>
                <a:gd name="connsiteX1-91" fmla="*/ 827137 w 8199313"/>
                <a:gd name="connsiteY1-92" fmla="*/ 387304 h 4794578"/>
                <a:gd name="connsiteX2-93" fmla="*/ 4102985 w 8199313"/>
                <a:gd name="connsiteY2-94" fmla="*/ 19065 h 4794578"/>
                <a:gd name="connsiteX3-95" fmla="*/ 7349037 w 8199313"/>
                <a:gd name="connsiteY3-96" fmla="*/ 695313 h 4794578"/>
                <a:gd name="connsiteX4-97" fmla="*/ 8167184 w 8199313"/>
                <a:gd name="connsiteY4-98" fmla="*/ 2353191 h 4794578"/>
                <a:gd name="connsiteX5-99" fmla="*/ 7069904 w 8199313"/>
                <a:gd name="connsiteY5-100" fmla="*/ 4217400 h 4794578"/>
                <a:gd name="connsiteX6-101" fmla="*/ 4102985 w 8199313"/>
                <a:gd name="connsiteY6-102" fmla="*/ 4687317 h 4794578"/>
                <a:gd name="connsiteX7-103" fmla="*/ 549204 w 8199313"/>
                <a:gd name="connsiteY7-104" fmla="*/ 4563909 h 4794578"/>
                <a:gd name="connsiteX8-105" fmla="*/ 38786 w 8199313"/>
                <a:gd name="connsiteY8-106" fmla="*/ 2353191 h 4794578"/>
                <a:gd name="connsiteX0-107" fmla="*/ 38786 w 8199313"/>
                <a:gd name="connsiteY0-108" fmla="*/ 2353191 h 4802240"/>
                <a:gd name="connsiteX1-109" fmla="*/ 827137 w 8199313"/>
                <a:gd name="connsiteY1-110" fmla="*/ 387304 h 4802240"/>
                <a:gd name="connsiteX2-111" fmla="*/ 4102985 w 8199313"/>
                <a:gd name="connsiteY2-112" fmla="*/ 19065 h 4802240"/>
                <a:gd name="connsiteX3-113" fmla="*/ 7349037 w 8199313"/>
                <a:gd name="connsiteY3-114" fmla="*/ 695313 h 4802240"/>
                <a:gd name="connsiteX4-115" fmla="*/ 8167184 w 8199313"/>
                <a:gd name="connsiteY4-116" fmla="*/ 2353191 h 4802240"/>
                <a:gd name="connsiteX5-117" fmla="*/ 7460318 w 8199313"/>
                <a:gd name="connsiteY5-118" fmla="*/ 4602411 h 4802240"/>
                <a:gd name="connsiteX6-119" fmla="*/ 4102985 w 8199313"/>
                <a:gd name="connsiteY6-120" fmla="*/ 4687317 h 4802240"/>
                <a:gd name="connsiteX7-121" fmla="*/ 549204 w 8199313"/>
                <a:gd name="connsiteY7-122" fmla="*/ 4563909 h 4802240"/>
                <a:gd name="connsiteX8-123" fmla="*/ 38786 w 8199313"/>
                <a:gd name="connsiteY8-124" fmla="*/ 2353191 h 4802240"/>
                <a:gd name="connsiteX0-125" fmla="*/ 38786 w 8234668"/>
                <a:gd name="connsiteY0-126" fmla="*/ 2415359 h 4864408"/>
                <a:gd name="connsiteX1-127" fmla="*/ 827137 w 8234668"/>
                <a:gd name="connsiteY1-128" fmla="*/ 449472 h 4864408"/>
                <a:gd name="connsiteX2-129" fmla="*/ 4102985 w 8234668"/>
                <a:gd name="connsiteY2-130" fmla="*/ 81233 h 4864408"/>
                <a:gd name="connsiteX3-131" fmla="*/ 7618288 w 8234668"/>
                <a:gd name="connsiteY3-132" fmla="*/ 237716 h 4864408"/>
                <a:gd name="connsiteX4-133" fmla="*/ 8167184 w 8234668"/>
                <a:gd name="connsiteY4-134" fmla="*/ 2415359 h 4864408"/>
                <a:gd name="connsiteX5-135" fmla="*/ 7460318 w 8234668"/>
                <a:gd name="connsiteY5-136" fmla="*/ 4664579 h 4864408"/>
                <a:gd name="connsiteX6-137" fmla="*/ 4102985 w 8234668"/>
                <a:gd name="connsiteY6-138" fmla="*/ 4749485 h 4864408"/>
                <a:gd name="connsiteX7-139" fmla="*/ 549204 w 8234668"/>
                <a:gd name="connsiteY7-140" fmla="*/ 4626077 h 4864408"/>
                <a:gd name="connsiteX8-141" fmla="*/ 38786 w 8234668"/>
                <a:gd name="connsiteY8-142" fmla="*/ 2415359 h 4864408"/>
                <a:gd name="connsiteX0-143" fmla="*/ 38786 w 8234668"/>
                <a:gd name="connsiteY0-144" fmla="*/ 2415359 h 4864408"/>
                <a:gd name="connsiteX1-145" fmla="*/ 827137 w 8234668"/>
                <a:gd name="connsiteY1-146" fmla="*/ 449472 h 4864408"/>
                <a:gd name="connsiteX2-147" fmla="*/ 4102985 w 8234668"/>
                <a:gd name="connsiteY2-148" fmla="*/ 81233 h 4864408"/>
                <a:gd name="connsiteX3-149" fmla="*/ 7618288 w 8234668"/>
                <a:gd name="connsiteY3-150" fmla="*/ 237716 h 4864408"/>
                <a:gd name="connsiteX4-151" fmla="*/ 8167184 w 8234668"/>
                <a:gd name="connsiteY4-152" fmla="*/ 2444235 h 4864408"/>
                <a:gd name="connsiteX5-153" fmla="*/ 7460318 w 8234668"/>
                <a:gd name="connsiteY5-154" fmla="*/ 4664579 h 4864408"/>
                <a:gd name="connsiteX6-155" fmla="*/ 4102985 w 8234668"/>
                <a:gd name="connsiteY6-156" fmla="*/ 4749485 h 4864408"/>
                <a:gd name="connsiteX7-157" fmla="*/ 549204 w 8234668"/>
                <a:gd name="connsiteY7-158" fmla="*/ 4626077 h 4864408"/>
                <a:gd name="connsiteX8-159" fmla="*/ 38786 w 8234668"/>
                <a:gd name="connsiteY8-160" fmla="*/ 2415359 h 48644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 ang="0">
                  <a:pos x="connsiteX7-51" y="connsiteY7-52"/>
                </a:cxn>
                <a:cxn ang="0">
                  <a:pos x="connsiteX8-69" y="connsiteY8-70"/>
                </a:cxn>
              </a:cxnLst>
              <a:rect l="l" t="t" r="r" b="b"/>
              <a:pathLst>
                <a:path w="8234668" h="4864408">
                  <a:moveTo>
                    <a:pt x="38786" y="2415359"/>
                  </a:moveTo>
                  <a:cubicBezTo>
                    <a:pt x="85108" y="1719258"/>
                    <a:pt x="149771" y="838493"/>
                    <a:pt x="827137" y="449472"/>
                  </a:cubicBezTo>
                  <a:cubicBezTo>
                    <a:pt x="1504504" y="60451"/>
                    <a:pt x="2971127" y="116526"/>
                    <a:pt x="4102985" y="81233"/>
                  </a:cubicBezTo>
                  <a:cubicBezTo>
                    <a:pt x="5234844" y="45940"/>
                    <a:pt x="6940922" y="-151305"/>
                    <a:pt x="7618288" y="237716"/>
                  </a:cubicBezTo>
                  <a:cubicBezTo>
                    <a:pt x="8295655" y="626737"/>
                    <a:pt x="8298729" y="1966307"/>
                    <a:pt x="8167184" y="2444235"/>
                  </a:cubicBezTo>
                  <a:cubicBezTo>
                    <a:pt x="8035639" y="2922163"/>
                    <a:pt x="8137685" y="4275558"/>
                    <a:pt x="7460318" y="4664579"/>
                  </a:cubicBezTo>
                  <a:cubicBezTo>
                    <a:pt x="6782952" y="5053600"/>
                    <a:pt x="5254837" y="4755902"/>
                    <a:pt x="4102985" y="4749485"/>
                  </a:cubicBezTo>
                  <a:cubicBezTo>
                    <a:pt x="2951133" y="4743068"/>
                    <a:pt x="1226571" y="5015098"/>
                    <a:pt x="549204" y="4626077"/>
                  </a:cubicBezTo>
                  <a:cubicBezTo>
                    <a:pt x="-128162" y="4237056"/>
                    <a:pt x="-7536" y="3111460"/>
                    <a:pt x="38786" y="2415359"/>
                  </a:cubicBezTo>
                  <a:close/>
                </a:path>
              </a:pathLst>
            </a:custGeom>
            <a:solidFill>
              <a:srgbClr val="FFFFF2"/>
            </a:solidFill>
            <a:ln w="19050">
              <a:solidFill>
                <a:schemeClr val="tx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Microsoft YaHei" panose="020B0503020204020204" charset="-122"/>
                <a:cs typeface="+mn-cs"/>
              </a:endParaRPr>
            </a:p>
          </p:txBody>
        </p:sp>
        <p:grpSp>
          <p:nvGrpSpPr>
            <p:cNvPr id="4" name="组合 66"/>
            <p:cNvGrpSpPr/>
            <p:nvPr/>
          </p:nvGrpSpPr>
          <p:grpSpPr>
            <a:xfrm>
              <a:off x="-31" y="0"/>
              <a:ext cx="19263" cy="10800"/>
              <a:chOff x="-31" y="0"/>
              <a:chExt cx="19263" cy="10800"/>
            </a:xfrm>
          </p:grpSpPr>
          <p:pic>
            <p:nvPicPr>
              <p:cNvPr id="5" name="图片 1" descr="E:\PPT\千库网\资料\素材\组 9.png组 9"/>
              <p:cNvPicPr>
                <a:picLocks noChangeAspect="1"/>
              </p:cNvPicPr>
              <p:nvPr/>
            </p:nvPicPr>
            <p:blipFill>
              <a:blip r:embed="rId2"/>
              <a:srcRect l="4153" t="24271" r="3064" b="36054"/>
              <a:stretch>
                <a:fillRect/>
              </a:stretch>
            </p:blipFill>
            <p:spPr>
              <a:xfrm flipH="1">
                <a:off x="-31" y="0"/>
                <a:ext cx="19256" cy="3347"/>
              </a:xfrm>
              <a:prstGeom prst="rect">
                <a:avLst/>
              </a:prstGeom>
            </p:spPr>
          </p:pic>
          <p:grpSp>
            <p:nvGrpSpPr>
              <p:cNvPr id="6" name="组合 64"/>
              <p:cNvGrpSpPr/>
              <p:nvPr/>
            </p:nvGrpSpPr>
            <p:grpSpPr>
              <a:xfrm>
                <a:off x="-20" y="8338"/>
                <a:ext cx="19252" cy="2462"/>
                <a:chOff x="-20" y="8338"/>
                <a:chExt cx="19252" cy="2462"/>
              </a:xfrm>
            </p:grpSpPr>
            <p:pic>
              <p:nvPicPr>
                <p:cNvPr id="7" name="图片 60" descr="矢量智能对象"/>
                <p:cNvPicPr>
                  <a:picLocks noChangeAspect="1"/>
                </p:cNvPicPr>
                <p:nvPr/>
              </p:nvPicPr>
              <p:blipFill>
                <a:blip r:embed="rId3"/>
                <a:srcRect l="23614" b="37097"/>
                <a:stretch>
                  <a:fillRect/>
                </a:stretch>
              </p:blipFill>
              <p:spPr>
                <a:xfrm>
                  <a:off x="-20" y="8338"/>
                  <a:ext cx="3251" cy="2440"/>
                </a:xfrm>
                <a:prstGeom prst="rect">
                  <a:avLst/>
                </a:prstGeom>
              </p:spPr>
            </p:pic>
            <p:pic>
              <p:nvPicPr>
                <p:cNvPr id="8" name="图片 61" descr="组 10"/>
                <p:cNvPicPr>
                  <a:picLocks noChangeAspect="1"/>
                </p:cNvPicPr>
                <p:nvPr/>
              </p:nvPicPr>
              <p:blipFill>
                <a:blip r:embed="rId4"/>
                <a:srcRect r="22588" b="30591"/>
                <a:stretch>
                  <a:fillRect/>
                </a:stretch>
              </p:blipFill>
              <p:spPr>
                <a:xfrm>
                  <a:off x="15565" y="8547"/>
                  <a:ext cx="3667" cy="2253"/>
                </a:xfrm>
                <a:prstGeom prst="rect">
                  <a:avLst/>
                </a:prstGeom>
              </p:spPr>
            </p:pic>
          </p:grpSp>
        </p:grpSp>
      </p:grpSp>
      <p:grpSp>
        <p:nvGrpSpPr>
          <p:cNvPr id="12" name="Group 11"/>
          <p:cNvGrpSpPr/>
          <p:nvPr/>
        </p:nvGrpSpPr>
        <p:grpSpPr>
          <a:xfrm>
            <a:off x="697230" y="891540"/>
            <a:ext cx="10801985" cy="4800600"/>
            <a:chOff x="1642916" y="2044993"/>
            <a:chExt cx="8902358" cy="2768014"/>
          </a:xfrm>
        </p:grpSpPr>
        <p:sp>
          <p:nvSpPr>
            <p:cNvPr id="9" name="椭圆 2"/>
            <p:cNvSpPr/>
            <p:nvPr/>
          </p:nvSpPr>
          <p:spPr>
            <a:xfrm>
              <a:off x="1642916" y="2044993"/>
              <a:ext cx="8902358" cy="2768014"/>
            </a:xfrm>
            <a:custGeom>
              <a:avLst/>
              <a:gdLst>
                <a:gd name="connsiteX0" fmla="*/ 0 w 8128398"/>
                <a:gd name="connsiteY0" fmla="*/ 2334126 h 4668252"/>
                <a:gd name="connsiteX1" fmla="*/ 4064199 w 8128398"/>
                <a:gd name="connsiteY1" fmla="*/ 0 h 4668252"/>
                <a:gd name="connsiteX2" fmla="*/ 8128398 w 8128398"/>
                <a:gd name="connsiteY2" fmla="*/ 2334126 h 4668252"/>
                <a:gd name="connsiteX3" fmla="*/ 4064199 w 8128398"/>
                <a:gd name="connsiteY3" fmla="*/ 4668252 h 4668252"/>
                <a:gd name="connsiteX4" fmla="*/ 0 w 8128398"/>
                <a:gd name="connsiteY4" fmla="*/ 2334126 h 4668252"/>
                <a:gd name="connsiteX0-1" fmla="*/ 162302 w 8290700"/>
                <a:gd name="connsiteY0-2" fmla="*/ 2423774 h 4757900"/>
                <a:gd name="connsiteX1-3" fmla="*/ 1139129 w 8290700"/>
                <a:gd name="connsiteY1-4" fmla="*/ 669643 h 4757900"/>
                <a:gd name="connsiteX2-5" fmla="*/ 4226501 w 8290700"/>
                <a:gd name="connsiteY2-6" fmla="*/ 89648 h 4757900"/>
                <a:gd name="connsiteX3-7" fmla="*/ 8290700 w 8290700"/>
                <a:gd name="connsiteY3-8" fmla="*/ 2423774 h 4757900"/>
                <a:gd name="connsiteX4-9" fmla="*/ 4226501 w 8290700"/>
                <a:gd name="connsiteY4-10" fmla="*/ 4757900 h 4757900"/>
                <a:gd name="connsiteX5" fmla="*/ 162302 w 8290700"/>
                <a:gd name="connsiteY5" fmla="*/ 2423774 h 4757900"/>
                <a:gd name="connsiteX0-11" fmla="*/ 162302 w 8453932"/>
                <a:gd name="connsiteY0-12" fmla="*/ 2334994 h 4669120"/>
                <a:gd name="connsiteX1-13" fmla="*/ 1139129 w 8453932"/>
                <a:gd name="connsiteY1-14" fmla="*/ 580863 h 4669120"/>
                <a:gd name="connsiteX2-15" fmla="*/ 4226501 w 8453932"/>
                <a:gd name="connsiteY2-16" fmla="*/ 868 h 4669120"/>
                <a:gd name="connsiteX3-17" fmla="*/ 7472553 w 8453932"/>
                <a:gd name="connsiteY3-18" fmla="*/ 677116 h 4669120"/>
                <a:gd name="connsiteX4-19" fmla="*/ 8290700 w 8453932"/>
                <a:gd name="connsiteY4-20" fmla="*/ 2334994 h 4669120"/>
                <a:gd name="connsiteX5-21" fmla="*/ 4226501 w 8453932"/>
                <a:gd name="connsiteY5-22" fmla="*/ 4669120 h 4669120"/>
                <a:gd name="connsiteX6" fmla="*/ 162302 w 8453932"/>
                <a:gd name="connsiteY6" fmla="*/ 2334994 h 4669120"/>
                <a:gd name="connsiteX0-23" fmla="*/ 380 w 8292010"/>
                <a:gd name="connsiteY0-24" fmla="*/ 2334994 h 4737634"/>
                <a:gd name="connsiteX1-25" fmla="*/ 977207 w 8292010"/>
                <a:gd name="connsiteY1-26" fmla="*/ 580863 h 4737634"/>
                <a:gd name="connsiteX2-27" fmla="*/ 4064579 w 8292010"/>
                <a:gd name="connsiteY2-28" fmla="*/ 868 h 4737634"/>
                <a:gd name="connsiteX3-29" fmla="*/ 7310631 w 8292010"/>
                <a:gd name="connsiteY3-30" fmla="*/ 677116 h 4737634"/>
                <a:gd name="connsiteX4-31" fmla="*/ 8128778 w 8292010"/>
                <a:gd name="connsiteY4-32" fmla="*/ 2334994 h 4737634"/>
                <a:gd name="connsiteX5-33" fmla="*/ 4064579 w 8292010"/>
                <a:gd name="connsiteY5-34" fmla="*/ 4669120 h 4737634"/>
                <a:gd name="connsiteX6-35" fmla="*/ 1054209 w 8292010"/>
                <a:gd name="connsiteY6-36" fmla="*/ 3958572 h 4737634"/>
                <a:gd name="connsiteX7" fmla="*/ 380 w 8292010"/>
                <a:gd name="connsiteY7" fmla="*/ 2334994 h 4737634"/>
                <a:gd name="connsiteX0-37" fmla="*/ 380 w 8160907"/>
                <a:gd name="connsiteY0-38" fmla="*/ 2334994 h 4676413"/>
                <a:gd name="connsiteX1-39" fmla="*/ 977207 w 8160907"/>
                <a:gd name="connsiteY1-40" fmla="*/ 580863 h 4676413"/>
                <a:gd name="connsiteX2-41" fmla="*/ 4064579 w 8160907"/>
                <a:gd name="connsiteY2-42" fmla="*/ 868 h 4676413"/>
                <a:gd name="connsiteX3-43" fmla="*/ 7310631 w 8160907"/>
                <a:gd name="connsiteY3-44" fmla="*/ 677116 h 4676413"/>
                <a:gd name="connsiteX4-45" fmla="*/ 8128778 w 8160907"/>
                <a:gd name="connsiteY4-46" fmla="*/ 2334994 h 4676413"/>
                <a:gd name="connsiteX5-47" fmla="*/ 7031498 w 8160907"/>
                <a:gd name="connsiteY5-48" fmla="*/ 4199203 h 4676413"/>
                <a:gd name="connsiteX6-49" fmla="*/ 4064579 w 8160907"/>
                <a:gd name="connsiteY6-50" fmla="*/ 4669120 h 4676413"/>
                <a:gd name="connsiteX7-51" fmla="*/ 1054209 w 8160907"/>
                <a:gd name="connsiteY7-52" fmla="*/ 3958572 h 4676413"/>
                <a:gd name="connsiteX8" fmla="*/ 380 w 8160907"/>
                <a:gd name="connsiteY8" fmla="*/ 2334994 h 4676413"/>
                <a:gd name="connsiteX0-53" fmla="*/ 62 w 8160589"/>
                <a:gd name="connsiteY0-54" fmla="*/ 2334994 h 4670006"/>
                <a:gd name="connsiteX1-55" fmla="*/ 976889 w 8160589"/>
                <a:gd name="connsiteY1-56" fmla="*/ 580863 h 4670006"/>
                <a:gd name="connsiteX2-57" fmla="*/ 4064261 w 8160589"/>
                <a:gd name="connsiteY2-58" fmla="*/ 868 h 4670006"/>
                <a:gd name="connsiteX3-59" fmla="*/ 7310313 w 8160589"/>
                <a:gd name="connsiteY3-60" fmla="*/ 677116 h 4670006"/>
                <a:gd name="connsiteX4-61" fmla="*/ 8128460 w 8160589"/>
                <a:gd name="connsiteY4-62" fmla="*/ 2334994 h 4670006"/>
                <a:gd name="connsiteX5-63" fmla="*/ 7031180 w 8160589"/>
                <a:gd name="connsiteY5-64" fmla="*/ 4199203 h 4670006"/>
                <a:gd name="connsiteX6-65" fmla="*/ 4064261 w 8160589"/>
                <a:gd name="connsiteY6-66" fmla="*/ 4669120 h 4670006"/>
                <a:gd name="connsiteX7-67" fmla="*/ 948013 w 8160589"/>
                <a:gd name="connsiteY7-68" fmla="*/ 4131826 h 4670006"/>
                <a:gd name="connsiteX8-69" fmla="*/ 62 w 8160589"/>
                <a:gd name="connsiteY8-70" fmla="*/ 2334994 h 4670006"/>
                <a:gd name="connsiteX0-71" fmla="*/ 3056 w 8163583"/>
                <a:gd name="connsiteY0-72" fmla="*/ 2353191 h 4688203"/>
                <a:gd name="connsiteX1-73" fmla="*/ 791407 w 8163583"/>
                <a:gd name="connsiteY1-74" fmla="*/ 387304 h 4688203"/>
                <a:gd name="connsiteX2-75" fmla="*/ 4067255 w 8163583"/>
                <a:gd name="connsiteY2-76" fmla="*/ 19065 h 4688203"/>
                <a:gd name="connsiteX3-77" fmla="*/ 7313307 w 8163583"/>
                <a:gd name="connsiteY3-78" fmla="*/ 695313 h 4688203"/>
                <a:gd name="connsiteX4-79" fmla="*/ 8131454 w 8163583"/>
                <a:gd name="connsiteY4-80" fmla="*/ 2353191 h 4688203"/>
                <a:gd name="connsiteX5-81" fmla="*/ 7034174 w 8163583"/>
                <a:gd name="connsiteY5-82" fmla="*/ 4217400 h 4688203"/>
                <a:gd name="connsiteX6-83" fmla="*/ 4067255 w 8163583"/>
                <a:gd name="connsiteY6-84" fmla="*/ 4687317 h 4688203"/>
                <a:gd name="connsiteX7-85" fmla="*/ 951007 w 8163583"/>
                <a:gd name="connsiteY7-86" fmla="*/ 4150023 h 4688203"/>
                <a:gd name="connsiteX8-87" fmla="*/ 3056 w 8163583"/>
                <a:gd name="connsiteY8-88" fmla="*/ 2353191 h 4688203"/>
                <a:gd name="connsiteX0-89" fmla="*/ 38786 w 8199313"/>
                <a:gd name="connsiteY0-90" fmla="*/ 2353191 h 4794578"/>
                <a:gd name="connsiteX1-91" fmla="*/ 827137 w 8199313"/>
                <a:gd name="connsiteY1-92" fmla="*/ 387304 h 4794578"/>
                <a:gd name="connsiteX2-93" fmla="*/ 4102985 w 8199313"/>
                <a:gd name="connsiteY2-94" fmla="*/ 19065 h 4794578"/>
                <a:gd name="connsiteX3-95" fmla="*/ 7349037 w 8199313"/>
                <a:gd name="connsiteY3-96" fmla="*/ 695313 h 4794578"/>
                <a:gd name="connsiteX4-97" fmla="*/ 8167184 w 8199313"/>
                <a:gd name="connsiteY4-98" fmla="*/ 2353191 h 4794578"/>
                <a:gd name="connsiteX5-99" fmla="*/ 7069904 w 8199313"/>
                <a:gd name="connsiteY5-100" fmla="*/ 4217400 h 4794578"/>
                <a:gd name="connsiteX6-101" fmla="*/ 4102985 w 8199313"/>
                <a:gd name="connsiteY6-102" fmla="*/ 4687317 h 4794578"/>
                <a:gd name="connsiteX7-103" fmla="*/ 549204 w 8199313"/>
                <a:gd name="connsiteY7-104" fmla="*/ 4563909 h 4794578"/>
                <a:gd name="connsiteX8-105" fmla="*/ 38786 w 8199313"/>
                <a:gd name="connsiteY8-106" fmla="*/ 2353191 h 4794578"/>
                <a:gd name="connsiteX0-107" fmla="*/ 38786 w 8199313"/>
                <a:gd name="connsiteY0-108" fmla="*/ 2353191 h 4802240"/>
                <a:gd name="connsiteX1-109" fmla="*/ 827137 w 8199313"/>
                <a:gd name="connsiteY1-110" fmla="*/ 387304 h 4802240"/>
                <a:gd name="connsiteX2-111" fmla="*/ 4102985 w 8199313"/>
                <a:gd name="connsiteY2-112" fmla="*/ 19065 h 4802240"/>
                <a:gd name="connsiteX3-113" fmla="*/ 7349037 w 8199313"/>
                <a:gd name="connsiteY3-114" fmla="*/ 695313 h 4802240"/>
                <a:gd name="connsiteX4-115" fmla="*/ 8167184 w 8199313"/>
                <a:gd name="connsiteY4-116" fmla="*/ 2353191 h 4802240"/>
                <a:gd name="connsiteX5-117" fmla="*/ 7460318 w 8199313"/>
                <a:gd name="connsiteY5-118" fmla="*/ 4602411 h 4802240"/>
                <a:gd name="connsiteX6-119" fmla="*/ 4102985 w 8199313"/>
                <a:gd name="connsiteY6-120" fmla="*/ 4687317 h 4802240"/>
                <a:gd name="connsiteX7-121" fmla="*/ 549204 w 8199313"/>
                <a:gd name="connsiteY7-122" fmla="*/ 4563909 h 4802240"/>
                <a:gd name="connsiteX8-123" fmla="*/ 38786 w 8199313"/>
                <a:gd name="connsiteY8-124" fmla="*/ 2353191 h 4802240"/>
                <a:gd name="connsiteX0-125" fmla="*/ 38786 w 8234668"/>
                <a:gd name="connsiteY0-126" fmla="*/ 2415359 h 4864408"/>
                <a:gd name="connsiteX1-127" fmla="*/ 827137 w 8234668"/>
                <a:gd name="connsiteY1-128" fmla="*/ 449472 h 4864408"/>
                <a:gd name="connsiteX2-129" fmla="*/ 4102985 w 8234668"/>
                <a:gd name="connsiteY2-130" fmla="*/ 81233 h 4864408"/>
                <a:gd name="connsiteX3-131" fmla="*/ 7618288 w 8234668"/>
                <a:gd name="connsiteY3-132" fmla="*/ 237716 h 4864408"/>
                <a:gd name="connsiteX4-133" fmla="*/ 8167184 w 8234668"/>
                <a:gd name="connsiteY4-134" fmla="*/ 2415359 h 4864408"/>
                <a:gd name="connsiteX5-135" fmla="*/ 7460318 w 8234668"/>
                <a:gd name="connsiteY5-136" fmla="*/ 4664579 h 4864408"/>
                <a:gd name="connsiteX6-137" fmla="*/ 4102985 w 8234668"/>
                <a:gd name="connsiteY6-138" fmla="*/ 4749485 h 4864408"/>
                <a:gd name="connsiteX7-139" fmla="*/ 549204 w 8234668"/>
                <a:gd name="connsiteY7-140" fmla="*/ 4626077 h 4864408"/>
                <a:gd name="connsiteX8-141" fmla="*/ 38786 w 8234668"/>
                <a:gd name="connsiteY8-142" fmla="*/ 2415359 h 4864408"/>
                <a:gd name="connsiteX0-143" fmla="*/ 38786 w 8234668"/>
                <a:gd name="connsiteY0-144" fmla="*/ 2415359 h 4864408"/>
                <a:gd name="connsiteX1-145" fmla="*/ 827137 w 8234668"/>
                <a:gd name="connsiteY1-146" fmla="*/ 449472 h 4864408"/>
                <a:gd name="connsiteX2-147" fmla="*/ 4102985 w 8234668"/>
                <a:gd name="connsiteY2-148" fmla="*/ 81233 h 4864408"/>
                <a:gd name="connsiteX3-149" fmla="*/ 7618288 w 8234668"/>
                <a:gd name="connsiteY3-150" fmla="*/ 237716 h 4864408"/>
                <a:gd name="connsiteX4-151" fmla="*/ 8167184 w 8234668"/>
                <a:gd name="connsiteY4-152" fmla="*/ 2444235 h 4864408"/>
                <a:gd name="connsiteX5-153" fmla="*/ 7460318 w 8234668"/>
                <a:gd name="connsiteY5-154" fmla="*/ 4664579 h 4864408"/>
                <a:gd name="connsiteX6-155" fmla="*/ 4102985 w 8234668"/>
                <a:gd name="connsiteY6-156" fmla="*/ 4749485 h 4864408"/>
                <a:gd name="connsiteX7-157" fmla="*/ 549204 w 8234668"/>
                <a:gd name="connsiteY7-158" fmla="*/ 4626077 h 4864408"/>
                <a:gd name="connsiteX8-159" fmla="*/ 38786 w 8234668"/>
                <a:gd name="connsiteY8-160" fmla="*/ 2415359 h 48644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 ang="0">
                  <a:pos x="connsiteX7-51" y="connsiteY7-52"/>
                </a:cxn>
                <a:cxn ang="0">
                  <a:pos x="connsiteX8-69" y="connsiteY8-70"/>
                </a:cxn>
              </a:cxnLst>
              <a:rect l="l" t="t" r="r" b="b"/>
              <a:pathLst>
                <a:path w="8234668" h="4864408">
                  <a:moveTo>
                    <a:pt x="38786" y="2415359"/>
                  </a:moveTo>
                  <a:cubicBezTo>
                    <a:pt x="85108" y="1719258"/>
                    <a:pt x="149771" y="838493"/>
                    <a:pt x="827137" y="449472"/>
                  </a:cubicBezTo>
                  <a:cubicBezTo>
                    <a:pt x="1504504" y="60451"/>
                    <a:pt x="2971127" y="116526"/>
                    <a:pt x="4102985" y="81233"/>
                  </a:cubicBezTo>
                  <a:cubicBezTo>
                    <a:pt x="5234844" y="45940"/>
                    <a:pt x="6940922" y="-151305"/>
                    <a:pt x="7618288" y="237716"/>
                  </a:cubicBezTo>
                  <a:cubicBezTo>
                    <a:pt x="8295655" y="626737"/>
                    <a:pt x="8298729" y="1966307"/>
                    <a:pt x="8167184" y="2444235"/>
                  </a:cubicBezTo>
                  <a:cubicBezTo>
                    <a:pt x="8035639" y="2922163"/>
                    <a:pt x="8137685" y="4275558"/>
                    <a:pt x="7460318" y="4664579"/>
                  </a:cubicBezTo>
                  <a:cubicBezTo>
                    <a:pt x="6782952" y="5053600"/>
                    <a:pt x="5254837" y="4755902"/>
                    <a:pt x="4102985" y="4749485"/>
                  </a:cubicBezTo>
                  <a:cubicBezTo>
                    <a:pt x="2951133" y="4743068"/>
                    <a:pt x="1226571" y="5015098"/>
                    <a:pt x="549204" y="4626077"/>
                  </a:cubicBezTo>
                  <a:cubicBezTo>
                    <a:pt x="-128162" y="4237056"/>
                    <a:pt x="-7536" y="3111460"/>
                    <a:pt x="38786" y="2415359"/>
                  </a:cubicBezTo>
                  <a:close/>
                </a:path>
              </a:pathLst>
            </a:custGeom>
            <a:solidFill>
              <a:srgbClr val="FECA24"/>
            </a:solidFill>
            <a:ln w="19050">
              <a:solidFill>
                <a:schemeClr val="tx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Microsoft YaHei" panose="020B0503020204020204" charset="-122"/>
                <a:cs typeface="+mn-cs"/>
              </a:endParaRPr>
            </a:p>
          </p:txBody>
        </p:sp>
        <p:sp>
          <p:nvSpPr>
            <p:cNvPr id="10" name="文本框 13"/>
            <p:cNvSpPr txBox="1"/>
            <p:nvPr/>
          </p:nvSpPr>
          <p:spPr>
            <a:xfrm>
              <a:off x="2428957" y="2374885"/>
              <a:ext cx="7438082" cy="19690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vi-VN" sz="3600" b="1" kern="0" dirty="0">
                  <a:solidFill>
                    <a:prstClr val="black"/>
                  </a:solidFill>
                  <a:latin typeface="Cambria" panose="02040503050406030204" pitchFamily="18" charset="0"/>
                  <a:ea typeface="思源黑体 CN Bold" panose="020B0800000000000000" charset="-122"/>
                  <a:cs typeface="+mn-ea"/>
                  <a:sym typeface="+mn-lt"/>
                </a:rPr>
                <a:t>Chọn 1 trong 2 đề dưới đây:</a:t>
              </a:r>
              <a:endParaRPr lang="en-US" sz="3600" b="1" kern="0" dirty="0">
                <a:solidFill>
                  <a:prstClr val="black"/>
                </a:solidFill>
                <a:latin typeface="Cambria" panose="02040503050406030204" pitchFamily="18" charset="0"/>
                <a:ea typeface="思源黑体 CN Bold" panose="020B0800000000000000" charset="-122"/>
                <a:cs typeface="+mn-ea"/>
                <a:sym typeface="+mn-lt"/>
              </a:endParaRPr>
            </a:p>
            <a:p>
              <a:pPr marL="0" marR="0" lvl="0" indent="0" algn="just" defTabSz="914400" rtl="0" eaLnBrk="1" fontAlgn="auto" latinLnBrk="0" hangingPunct="1">
                <a:lnSpc>
                  <a:spcPct val="100000"/>
                </a:lnSpc>
                <a:spcBef>
                  <a:spcPts val="0"/>
                </a:spcBef>
                <a:spcAft>
                  <a:spcPts val="0"/>
                </a:spcAft>
                <a:buClrTx/>
                <a:buSzTx/>
                <a:buFontTx/>
                <a:buNone/>
                <a:defRPr/>
              </a:pPr>
              <a:r>
                <a:rPr lang="vi-VN" sz="3600" b="1" kern="0" dirty="0">
                  <a:solidFill>
                    <a:prstClr val="black"/>
                  </a:solidFill>
                  <a:latin typeface="Cambria" panose="02040503050406030204" pitchFamily="18" charset="0"/>
                  <a:ea typeface="思源黑体 CN Bold" panose="020B0800000000000000" charset="-122"/>
                  <a:cs typeface="+mn-ea"/>
                  <a:sym typeface="+mn-lt"/>
                </a:rPr>
                <a:t>Đề 1: </a:t>
              </a:r>
              <a:r>
                <a:rPr lang="en-US" altLang="vi-VN" sz="3600" b="1" kern="0" dirty="0">
                  <a:solidFill>
                    <a:prstClr val="black"/>
                  </a:solidFill>
                  <a:latin typeface="Cambria" panose="02040503050406030204" pitchFamily="18" charset="0"/>
                  <a:ea typeface="思源黑体 CN Bold" panose="020B0800000000000000" charset="-122"/>
                  <a:cs typeface="+mn-ea"/>
                  <a:sym typeface="+mn-lt"/>
                </a:rPr>
                <a:t> </a:t>
              </a:r>
              <a:r>
                <a:rPr lang="vi-VN" sz="3600" kern="0" dirty="0">
                  <a:solidFill>
                    <a:prstClr val="black"/>
                  </a:solidFill>
                  <a:latin typeface="Cambria" panose="02040503050406030204" pitchFamily="18" charset="0"/>
                  <a:ea typeface="思源黑体 CN Bold" panose="020B0800000000000000" charset="-122"/>
                  <a:cs typeface="+mn-ea"/>
                  <a:sym typeface="+mn-lt"/>
                </a:rPr>
                <a:t>Viết</a:t>
              </a:r>
              <a:r>
                <a:rPr lang="en-US" altLang="vi-VN" sz="3600" kern="0" dirty="0">
                  <a:solidFill>
                    <a:prstClr val="black"/>
                  </a:solidFill>
                  <a:latin typeface="Cambria" panose="02040503050406030204" pitchFamily="18" charset="0"/>
                  <a:ea typeface="思源黑体 CN Bold" panose="020B0800000000000000" charset="-122"/>
                  <a:cs typeface="+mn-ea"/>
                  <a:sym typeface="+mn-lt"/>
                </a:rPr>
                <a:t> </a:t>
              </a:r>
              <a:r>
                <a:rPr lang="vi-VN" sz="3600" kern="0" dirty="0">
                  <a:solidFill>
                    <a:prstClr val="black"/>
                  </a:solidFill>
                  <a:latin typeface="Cambria" panose="02040503050406030204" pitchFamily="18" charset="0"/>
                  <a:ea typeface="思源黑体 CN Bold" panose="020B0800000000000000" charset="-122"/>
                  <a:cs typeface="+mn-ea"/>
                  <a:sym typeface="+mn-lt"/>
                </a:rPr>
                <a:t> đoạn </a:t>
              </a:r>
              <a:r>
                <a:rPr lang="en-US" altLang="vi-VN" sz="3600" kern="0" dirty="0">
                  <a:solidFill>
                    <a:prstClr val="black"/>
                  </a:solidFill>
                  <a:latin typeface="Cambria" panose="02040503050406030204" pitchFamily="18" charset="0"/>
                  <a:ea typeface="思源黑体 CN Bold" panose="020B0800000000000000" charset="-122"/>
                  <a:cs typeface="+mn-ea"/>
                  <a:sym typeface="+mn-lt"/>
                </a:rPr>
                <a:t> </a:t>
              </a:r>
              <a:r>
                <a:rPr lang="vi-VN" sz="3600" kern="0" dirty="0">
                  <a:solidFill>
                    <a:prstClr val="black"/>
                  </a:solidFill>
                  <a:latin typeface="Cambria" panose="02040503050406030204" pitchFamily="18" charset="0"/>
                  <a:ea typeface="思源黑体 CN Bold" panose="020B0800000000000000" charset="-122"/>
                  <a:cs typeface="+mn-ea"/>
                  <a:sym typeface="+mn-lt"/>
                </a:rPr>
                <a:t>văn </a:t>
              </a:r>
              <a:r>
                <a:rPr lang="en-US" altLang="vi-VN" sz="3600" kern="0" dirty="0">
                  <a:solidFill>
                    <a:prstClr val="black"/>
                  </a:solidFill>
                  <a:latin typeface="Cambria" panose="02040503050406030204" pitchFamily="18" charset="0"/>
                  <a:ea typeface="思源黑体 CN Bold" panose="020B0800000000000000" charset="-122"/>
                  <a:cs typeface="+mn-ea"/>
                  <a:sym typeface="+mn-lt"/>
                </a:rPr>
                <a:t> </a:t>
              </a:r>
              <a:r>
                <a:rPr lang="vi-VN" sz="3600" kern="0" dirty="0">
                  <a:solidFill>
                    <a:prstClr val="black"/>
                  </a:solidFill>
                  <a:latin typeface="Cambria" panose="02040503050406030204" pitchFamily="18" charset="0"/>
                  <a:ea typeface="思源黑体 CN Bold" panose="020B0800000000000000" charset="-122"/>
                  <a:cs typeface="+mn-ea"/>
                  <a:sym typeface="+mn-lt"/>
                </a:rPr>
                <a:t>nêu ý kiến tán thành </a:t>
              </a:r>
            </a:p>
            <a:p>
              <a:pPr marL="0" marR="0" lvl="0" indent="0" algn="just" defTabSz="914400" rtl="0" eaLnBrk="1" fontAlgn="auto" latinLnBrk="0" hangingPunct="1">
                <a:lnSpc>
                  <a:spcPct val="100000"/>
                </a:lnSpc>
                <a:spcBef>
                  <a:spcPts val="0"/>
                </a:spcBef>
                <a:spcAft>
                  <a:spcPts val="0"/>
                </a:spcAft>
                <a:buClrTx/>
                <a:buSzTx/>
                <a:buFontTx/>
                <a:buNone/>
                <a:defRPr/>
              </a:pPr>
              <a:r>
                <a:rPr lang="vi-VN" sz="3600" kern="0" dirty="0">
                  <a:solidFill>
                    <a:prstClr val="black"/>
                  </a:solidFill>
                  <a:latin typeface="Cambria" panose="02040503050406030204" pitchFamily="18" charset="0"/>
                  <a:ea typeface="思源黑体 CN Bold" panose="020B0800000000000000" charset="-122"/>
                  <a:cs typeface="+mn-ea"/>
                  <a:sym typeface="+mn-lt"/>
                </a:rPr>
                <a:t>hoạt động ủng hộ, giúp đỡ các bạn học sinh vùng thiên tai.</a:t>
              </a:r>
              <a:endParaRPr lang="en-US" sz="3600" kern="0" dirty="0">
                <a:solidFill>
                  <a:prstClr val="black"/>
                </a:solidFill>
                <a:latin typeface="Cambria" panose="02040503050406030204" pitchFamily="18" charset="0"/>
                <a:ea typeface="思源黑体 CN Bold" panose="020B0800000000000000" charset="-122"/>
                <a:cs typeface="+mn-ea"/>
                <a:sym typeface="+mn-lt"/>
              </a:endParaRPr>
            </a:p>
            <a:p>
              <a:pPr marL="0" marR="0" lvl="0" indent="0" algn="just" defTabSz="914400" rtl="0" eaLnBrk="1" fontAlgn="auto" latinLnBrk="0" hangingPunct="1">
                <a:lnSpc>
                  <a:spcPct val="100000"/>
                </a:lnSpc>
                <a:spcBef>
                  <a:spcPts val="0"/>
                </a:spcBef>
                <a:spcAft>
                  <a:spcPts val="0"/>
                </a:spcAft>
                <a:buClrTx/>
                <a:buSzTx/>
                <a:buFontTx/>
                <a:buNone/>
                <a:defRPr/>
              </a:pPr>
              <a:r>
                <a:rPr lang="vi-VN" sz="3600" b="1" kern="0" dirty="0">
                  <a:solidFill>
                    <a:prstClr val="black"/>
                  </a:solidFill>
                  <a:latin typeface="Cambria" panose="02040503050406030204" pitchFamily="18" charset="0"/>
                  <a:ea typeface="思源黑体 CN Bold" panose="020B0800000000000000" charset="-122"/>
                  <a:cs typeface="+mn-ea"/>
                  <a:sym typeface="+mn-lt"/>
                </a:rPr>
                <a:t>Đề 2: </a:t>
              </a:r>
              <a:r>
                <a:rPr lang="vi-VN" sz="3600" kern="0" dirty="0">
                  <a:solidFill>
                    <a:prstClr val="black"/>
                  </a:solidFill>
                  <a:latin typeface="Cambria" panose="02040503050406030204" pitchFamily="18" charset="0"/>
                  <a:ea typeface="思源黑体 CN Bold" panose="020B0800000000000000" charset="-122"/>
                  <a:cs typeface="+mn-ea"/>
                  <a:sym typeface="+mn-lt"/>
                </a:rPr>
                <a:t>Viết đoạn</a:t>
              </a:r>
              <a:r>
                <a:rPr lang="en-US" altLang="vi-VN" sz="3600" kern="0" dirty="0">
                  <a:solidFill>
                    <a:prstClr val="black"/>
                  </a:solidFill>
                  <a:latin typeface="Cambria" panose="02040503050406030204" pitchFamily="18" charset="0"/>
                  <a:ea typeface="思源黑体 CN Bold" panose="020B0800000000000000" charset="-122"/>
                  <a:cs typeface="+mn-ea"/>
                  <a:sym typeface="+mn-lt"/>
                </a:rPr>
                <a:t> </a:t>
              </a:r>
              <a:r>
                <a:rPr lang="vi-VN" sz="3600" kern="0" dirty="0">
                  <a:solidFill>
                    <a:prstClr val="black"/>
                  </a:solidFill>
                  <a:latin typeface="Cambria" panose="02040503050406030204" pitchFamily="18" charset="0"/>
                  <a:ea typeface="思源黑体 CN Bold" panose="020B0800000000000000" charset="-122"/>
                  <a:cs typeface="+mn-ea"/>
                  <a:sym typeface="+mn-lt"/>
                </a:rPr>
                <a:t>văn nêu ý kiến tán thành phong trào trồng và bảo vệ cây xanh.</a:t>
              </a:r>
              <a:endParaRPr kumimoji="0" lang="en-US" sz="3600" i="0" u="none" strike="noStrike" kern="0" cap="none" spc="0" normalizeH="0" baseline="0" noProof="0" dirty="0">
                <a:ln>
                  <a:noFill/>
                </a:ln>
                <a:solidFill>
                  <a:srgbClr val="53780E"/>
                </a:solidFill>
                <a:effectLst/>
                <a:uLnTx/>
                <a:uFillTx/>
                <a:latin typeface="Cambria" panose="02040503050406030204" pitchFamily="18" charset="0"/>
                <a:ea typeface="思源黑体 CN Bold" panose="020B0800000000000000" charset="-122"/>
                <a:cs typeface="+mn-ea"/>
                <a:sym typeface="+mn-lt"/>
              </a:endParaRPr>
            </a:p>
          </p:txBody>
        </p:sp>
      </p:grpSp>
      <p:pic>
        <p:nvPicPr>
          <p:cNvPr id="11" name="图片 4" descr="图层 28"/>
          <p:cNvPicPr>
            <a:picLocks noChangeAspect="1"/>
          </p:cNvPicPr>
          <p:nvPr/>
        </p:nvPicPr>
        <p:blipFill>
          <a:blip r:embed="rId5"/>
          <a:stretch>
            <a:fillRect/>
          </a:stretch>
        </p:blipFill>
        <p:spPr>
          <a:xfrm rot="1200000">
            <a:off x="8916036" y="548278"/>
            <a:ext cx="3333750" cy="723900"/>
          </a:xfrm>
          <a:prstGeom prst="rect">
            <a:avLst/>
          </a:prstGeom>
        </p:spPr>
      </p:pic>
      <p:cxnSp>
        <p:nvCxnSpPr>
          <p:cNvPr id="13" name="Straight Connector 12"/>
          <p:cNvCxnSpPr/>
          <p:nvPr/>
        </p:nvCxnSpPr>
        <p:spPr>
          <a:xfrm>
            <a:off x="1762125" y="3168015"/>
            <a:ext cx="8775065" cy="27305"/>
          </a:xfrm>
          <a:prstGeom prst="line">
            <a:avLst/>
          </a:prstGeom>
          <a:ln w="31750" cap="rnd">
            <a:solidFill>
              <a:schemeClr val="accent6"/>
            </a:solidFill>
            <a:round/>
          </a:ln>
        </p:spPr>
        <p:style>
          <a:lnRef idx="0">
            <a:srgbClr val="FFFFFF"/>
          </a:lnRef>
          <a:fillRef idx="0">
            <a:srgbClr val="FFFFFF"/>
          </a:fillRef>
          <a:effectRef idx="0">
            <a:srgbClr val="FFFFFF"/>
          </a:effectRef>
          <a:fontRef idx="minor">
            <a:schemeClr val="tx1"/>
          </a:fontRef>
        </p:style>
      </p:cxnSp>
      <p:cxnSp>
        <p:nvCxnSpPr>
          <p:cNvPr id="14" name="Straight Connector 13"/>
          <p:cNvCxnSpPr/>
          <p:nvPr/>
        </p:nvCxnSpPr>
        <p:spPr>
          <a:xfrm>
            <a:off x="1802130" y="3695065"/>
            <a:ext cx="2487930" cy="11430"/>
          </a:xfrm>
          <a:prstGeom prst="line">
            <a:avLst/>
          </a:prstGeom>
          <a:ln w="31750" cap="rnd">
            <a:solidFill>
              <a:schemeClr val="accent6"/>
            </a:solidFill>
            <a:round/>
          </a:ln>
        </p:spPr>
        <p:style>
          <a:lnRef idx="0">
            <a:srgbClr val="FFFFFF"/>
          </a:lnRef>
          <a:fillRef idx="0">
            <a:srgbClr val="FFFFFF"/>
          </a:fillRef>
          <a:effectRef idx="0">
            <a:srgbClr val="FFFFFF"/>
          </a:effectRef>
          <a:fontRef idx="minor">
            <a:schemeClr val="tx1"/>
          </a:fontRef>
        </p:style>
      </p:cxnSp>
      <p:cxnSp>
        <p:nvCxnSpPr>
          <p:cNvPr id="16" name="Straight Connector 15"/>
          <p:cNvCxnSpPr/>
          <p:nvPr/>
        </p:nvCxnSpPr>
        <p:spPr>
          <a:xfrm flipV="1">
            <a:off x="1788795" y="4826635"/>
            <a:ext cx="7032625" cy="17780"/>
          </a:xfrm>
          <a:prstGeom prst="line">
            <a:avLst/>
          </a:prstGeom>
          <a:ln w="31750" cap="rnd">
            <a:solidFill>
              <a:schemeClr val="accent6"/>
            </a:solidFill>
            <a:round/>
          </a:ln>
        </p:spPr>
        <p:style>
          <a:lnRef idx="0">
            <a:srgbClr val="FFFFFF"/>
          </a:lnRef>
          <a:fillRef idx="0">
            <a:srgbClr val="FFFFFF"/>
          </a:fillRef>
          <a:effectRef idx="0">
            <a:srgbClr val="FFFFFF"/>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1"/>
                                        </p:tgtEl>
                                        <p:attrNameLst>
                                          <p:attrName>fillcolor</p:attrName>
                                        </p:attrNameLst>
                                      </p:cBhvr>
                                      <p:to>
                                        <a:schemeClr val="accent2"/>
                                      </p:to>
                                    </p:animClr>
                                    <p:set>
                                      <p:cBhvr>
                                        <p:cTn id="7" dur="2000" fill="hold"/>
                                        <p:tgtEl>
                                          <p:spTgt spid="11"/>
                                        </p:tgtEl>
                                        <p:attrNameLst>
                                          <p:attrName>fill.type</p:attrName>
                                        </p:attrNameLst>
                                      </p:cBhvr>
                                      <p:to>
                                        <p:strVal val="solid"/>
                                      </p:to>
                                    </p:set>
                                    <p:set>
                                      <p:cBhvr>
                                        <p:cTn id="8" dur="2000" fill="hold"/>
                                        <p:tgtEl>
                                          <p:spTgt spid="11"/>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0"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edge">
                                      <p:cBhvr>
                                        <p:cTn id="23"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6" name="矩形 45"/>
          <p:cNvSpPr/>
          <p:nvPr/>
        </p:nvSpPr>
        <p:spPr>
          <a:xfrm>
            <a:off x="-17780" y="1441450"/>
            <a:ext cx="12228195" cy="3547110"/>
          </a:xfrm>
          <a:prstGeom prst="rect">
            <a:avLst/>
          </a:prstGeom>
          <a:solidFill>
            <a:srgbClr val="FFF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Microsoft YaHei" panose="020B0503020204020204" charset="-122"/>
              <a:cs typeface="+mn-cs"/>
            </a:endParaRPr>
          </a:p>
        </p:txBody>
      </p:sp>
      <p:grpSp>
        <p:nvGrpSpPr>
          <p:cNvPr id="67" name="组合 66"/>
          <p:cNvGrpSpPr/>
          <p:nvPr/>
        </p:nvGrpSpPr>
        <p:grpSpPr>
          <a:xfrm>
            <a:off x="-19685" y="0"/>
            <a:ext cx="12232005" cy="6858000"/>
            <a:chOff x="-31" y="0"/>
            <a:chExt cx="19263" cy="10800"/>
          </a:xfrm>
        </p:grpSpPr>
        <p:pic>
          <p:nvPicPr>
            <p:cNvPr id="23" name="图片 22" descr="E:\PPT\千库网\资料\素材\组 9.png组 9"/>
            <p:cNvPicPr>
              <a:picLocks noChangeAspect="1"/>
            </p:cNvPicPr>
            <p:nvPr/>
          </p:nvPicPr>
          <p:blipFill>
            <a:blip r:embed="rId4"/>
            <a:srcRect l="4153" t="24271" r="3064" b="36054"/>
            <a:stretch>
              <a:fillRect/>
            </a:stretch>
          </p:blipFill>
          <p:spPr>
            <a:xfrm flipH="1">
              <a:off x="-31" y="0"/>
              <a:ext cx="19256" cy="3347"/>
            </a:xfrm>
            <a:prstGeom prst="rect">
              <a:avLst/>
            </a:prstGeom>
          </p:spPr>
        </p:pic>
        <p:grpSp>
          <p:nvGrpSpPr>
            <p:cNvPr id="65" name="组合 64"/>
            <p:cNvGrpSpPr/>
            <p:nvPr/>
          </p:nvGrpSpPr>
          <p:grpSpPr>
            <a:xfrm>
              <a:off x="-20" y="8338"/>
              <a:ext cx="19252" cy="2462"/>
              <a:chOff x="-20" y="8338"/>
              <a:chExt cx="19252" cy="2462"/>
            </a:xfrm>
          </p:grpSpPr>
          <p:pic>
            <p:nvPicPr>
              <p:cNvPr id="61" name="图片 60" descr="矢量智能对象"/>
              <p:cNvPicPr>
                <a:picLocks noChangeAspect="1"/>
              </p:cNvPicPr>
              <p:nvPr/>
            </p:nvPicPr>
            <p:blipFill>
              <a:blip r:embed="rId5"/>
              <a:srcRect l="23614" b="37097"/>
              <a:stretch>
                <a:fillRect/>
              </a:stretch>
            </p:blipFill>
            <p:spPr>
              <a:xfrm>
                <a:off x="-20" y="8338"/>
                <a:ext cx="3251" cy="2440"/>
              </a:xfrm>
              <a:prstGeom prst="rect">
                <a:avLst/>
              </a:prstGeom>
            </p:spPr>
          </p:pic>
          <p:pic>
            <p:nvPicPr>
              <p:cNvPr id="62" name="图片 61" descr="组 10"/>
              <p:cNvPicPr>
                <a:picLocks noChangeAspect="1"/>
              </p:cNvPicPr>
              <p:nvPr/>
            </p:nvPicPr>
            <p:blipFill>
              <a:blip r:embed="rId6"/>
              <a:srcRect r="22588" b="30591"/>
              <a:stretch>
                <a:fillRect/>
              </a:stretch>
            </p:blipFill>
            <p:spPr>
              <a:xfrm>
                <a:off x="15565" y="8547"/>
                <a:ext cx="3667" cy="2253"/>
              </a:xfrm>
              <a:prstGeom prst="rect">
                <a:avLst/>
              </a:prstGeom>
            </p:spPr>
          </p:pic>
        </p:grpSp>
      </p:grpSp>
      <p:pic>
        <p:nvPicPr>
          <p:cNvPr id="57" name="图片 56" descr="3d6d4de7dbb5ea7020e22a244ccd5202"/>
          <p:cNvPicPr>
            <a:picLocks noChangeAspect="1"/>
          </p:cNvPicPr>
          <p:nvPr/>
        </p:nvPicPr>
        <p:blipFill>
          <a:blip r:embed="rId7"/>
          <a:stretch>
            <a:fillRect/>
          </a:stretch>
        </p:blipFill>
        <p:spPr>
          <a:xfrm>
            <a:off x="2892286" y="3930082"/>
            <a:ext cx="6041486" cy="3741220"/>
          </a:xfrm>
          <a:prstGeom prst="rect">
            <a:avLst/>
          </a:prstGeom>
        </p:spPr>
      </p:pic>
      <p:pic>
        <p:nvPicPr>
          <p:cNvPr id="66" name="图片 65" descr="图层 28"/>
          <p:cNvPicPr>
            <a:picLocks noChangeAspect="1"/>
          </p:cNvPicPr>
          <p:nvPr/>
        </p:nvPicPr>
        <p:blipFill>
          <a:blip r:embed="rId8"/>
          <a:stretch>
            <a:fillRect/>
          </a:stretch>
        </p:blipFill>
        <p:spPr>
          <a:xfrm rot="1458231">
            <a:off x="6198789" y="450276"/>
            <a:ext cx="3333750" cy="723900"/>
          </a:xfrm>
          <a:prstGeom prst="rect">
            <a:avLst/>
          </a:prstGeom>
        </p:spPr>
      </p:pic>
      <p:pic>
        <p:nvPicPr>
          <p:cNvPr id="69" name="图片 68" descr="矢量智能对象"/>
          <p:cNvPicPr>
            <a:picLocks noChangeAspect="1"/>
          </p:cNvPicPr>
          <p:nvPr/>
        </p:nvPicPr>
        <p:blipFill>
          <a:blip r:embed="rId9"/>
          <a:stretch>
            <a:fillRect/>
          </a:stretch>
        </p:blipFill>
        <p:spPr>
          <a:xfrm rot="360000">
            <a:off x="907028" y="1643621"/>
            <a:ext cx="1060450" cy="3361055"/>
          </a:xfrm>
          <a:prstGeom prst="rect">
            <a:avLst/>
          </a:prstGeom>
        </p:spPr>
      </p:pic>
      <p:pic>
        <p:nvPicPr>
          <p:cNvPr id="52" name="图片 51" descr="组 3"/>
          <p:cNvPicPr>
            <a:picLocks noChangeAspect="1"/>
          </p:cNvPicPr>
          <p:nvPr/>
        </p:nvPicPr>
        <p:blipFill>
          <a:blip r:embed="rId10"/>
          <a:stretch>
            <a:fillRect/>
          </a:stretch>
        </p:blipFill>
        <p:spPr>
          <a:xfrm>
            <a:off x="1340168" y="635"/>
            <a:ext cx="9511665" cy="1221740"/>
          </a:xfrm>
          <a:prstGeom prst="rect">
            <a:avLst/>
          </a:prstGeom>
          <a:effectLst>
            <a:outerShdw blurRad="50800" dist="38100" dir="5400000" algn="t" rotWithShape="0">
              <a:prstClr val="black">
                <a:alpha val="40000"/>
              </a:prstClr>
            </a:outerShdw>
          </a:effectLst>
        </p:spPr>
      </p:pic>
      <p:pic>
        <p:nvPicPr>
          <p:cNvPr id="2" name="Picture 1"/>
          <p:cNvPicPr>
            <a:picLocks noChangeAspect="1"/>
          </p:cNvPicPr>
          <p:nvPr/>
        </p:nvPicPr>
        <p:blipFill>
          <a:blip r:embed="rId11"/>
          <a:stretch>
            <a:fillRect/>
          </a:stretch>
        </p:blipFill>
        <p:spPr>
          <a:xfrm>
            <a:off x="1725931" y="1203778"/>
            <a:ext cx="9443522" cy="3188484"/>
          </a:xfrm>
          <a:prstGeom prst="rect">
            <a:avLst/>
          </a:prstGeom>
        </p:spPr>
      </p:pic>
    </p:spTree>
    <p:custDataLst>
      <p:tags r:id="rId1"/>
    </p:custDataLst>
  </p:cSld>
  <p:clrMapOvr>
    <a:masterClrMapping/>
  </p:clrMapOvr>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366010" y="102870"/>
            <a:ext cx="8583930" cy="1337310"/>
            <a:chOff x="972833" y="3758496"/>
            <a:chExt cx="4175662" cy="1896940"/>
          </a:xfrm>
        </p:grpSpPr>
        <p:sp>
          <p:nvSpPr>
            <p:cNvPr id="7" name="Speech Bubble: Rectangle with Corners Rounded 6"/>
            <p:cNvSpPr/>
            <p:nvPr/>
          </p:nvSpPr>
          <p:spPr>
            <a:xfrm>
              <a:off x="972833" y="3758496"/>
              <a:ext cx="4175662" cy="1896940"/>
            </a:xfrm>
            <a:prstGeom prst="wedgeRoundRectCallout">
              <a:avLst>
                <a:gd name="adj1" fmla="val -38425"/>
                <a:gd name="adj2" fmla="val 74712"/>
                <a:gd name="adj3" fmla="val 16667"/>
              </a:avLst>
            </a:prstGeom>
            <a:solidFill>
              <a:srgbClr val="D1F7EE"/>
            </a:solidFill>
            <a:ln w="28575">
              <a:solidFill>
                <a:srgbClr val="34DBB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195759" y="3890955"/>
              <a:ext cx="3844548" cy="1702636"/>
            </a:xfrm>
            <a:prstGeom prst="rect">
              <a:avLst/>
            </a:prstGeom>
            <a:noFill/>
          </p:spPr>
          <p:txBody>
            <a:bodyPr wrap="square">
              <a:spAutoFit/>
            </a:bodyPr>
            <a:lstStyle/>
            <a:p>
              <a:pPr algn="just"/>
              <a:r>
                <a:rPr lang="en-US" sz="3600" b="1" dirty="0">
                  <a:solidFill>
                    <a:srgbClr val="000000"/>
                  </a:solidFill>
                  <a:latin typeface="Cambria" panose="02040503050406030204" pitchFamily="18" charset="0"/>
                  <a:ea typeface="Cambria" panose="02040503050406030204" pitchFamily="18" charset="0"/>
                </a:rPr>
                <a:t>2</a:t>
              </a:r>
              <a:r>
                <a:rPr lang="en-US" sz="3600" b="1" i="0" dirty="0">
                  <a:solidFill>
                    <a:srgbClr val="000000"/>
                  </a:solidFill>
                  <a:effectLst/>
                  <a:latin typeface="Cambria" panose="02040503050406030204" pitchFamily="18" charset="0"/>
                  <a:ea typeface="Cambria" panose="02040503050406030204" pitchFamily="18" charset="0"/>
                </a:rPr>
                <a:t>. </a:t>
              </a:r>
              <a:r>
                <a:rPr lang="vi-VN" sz="3600" b="1" i="0" dirty="0">
                  <a:solidFill>
                    <a:srgbClr val="000000"/>
                  </a:solidFill>
                  <a:effectLst/>
                  <a:latin typeface="Cambria" panose="02040503050406030204" pitchFamily="18" charset="0"/>
                  <a:ea typeface="Cambria" panose="02040503050406030204" pitchFamily="18" charset="0"/>
                </a:rPr>
                <a:t>Tự nhận xét bài làm của em theo yêu cầu dưới đây:</a:t>
              </a:r>
              <a:endParaRPr lang="en-US" sz="3200" b="1" dirty="0">
                <a:latin typeface="Cambria" panose="02040503050406030204" pitchFamily="18" charset="0"/>
                <a:ea typeface="Cambria" panose="02040503050406030204" pitchFamily="18" charset="0"/>
              </a:endParaRPr>
            </a:p>
          </p:txBody>
        </p:sp>
      </p:grpSp>
      <p:sp>
        <p:nvSpPr>
          <p:cNvPr id="12" name="TextBox 11"/>
          <p:cNvSpPr txBox="1"/>
          <p:nvPr/>
        </p:nvSpPr>
        <p:spPr>
          <a:xfrm>
            <a:off x="1120140" y="2366010"/>
            <a:ext cx="10092690" cy="2554545"/>
          </a:xfrm>
          <a:prstGeom prst="rect">
            <a:avLst/>
          </a:prstGeom>
          <a:noFill/>
        </p:spPr>
        <p:txBody>
          <a:bodyPr wrap="square" rtlCol="0">
            <a:spAutoFit/>
          </a:bodyPr>
          <a:lstStyle/>
          <a:p>
            <a:pPr algn="just"/>
            <a:r>
              <a:rPr lang="vi-VN" sz="4000" b="0" i="0" dirty="0">
                <a:solidFill>
                  <a:srgbClr val="002060"/>
                </a:solidFill>
                <a:effectLst/>
                <a:latin typeface="Cambria" panose="02040503050406030204" pitchFamily="18" charset="0"/>
                <a:ea typeface="Cambria" panose="02040503050406030204" pitchFamily="18" charset="0"/>
              </a:rPr>
              <a:t>– Đoạn văn có sử dụng được từ ngữ thể hiện rõ ý kiến tán thành không?</a:t>
            </a:r>
          </a:p>
          <a:p>
            <a:pPr algn="just"/>
            <a:r>
              <a:rPr lang="vi-VN" sz="4000" b="0" i="0" dirty="0">
                <a:solidFill>
                  <a:srgbClr val="002060"/>
                </a:solidFill>
                <a:effectLst/>
                <a:latin typeface="Cambria" panose="02040503050406030204" pitchFamily="18" charset="0"/>
                <a:ea typeface="Cambria" panose="02040503050406030204" pitchFamily="18" charset="0"/>
              </a:rPr>
              <a:t>– Lí do tán thành có sức thuyết phục không?</a:t>
            </a:r>
          </a:p>
          <a:p>
            <a:pPr algn="just"/>
            <a:r>
              <a:rPr lang="vi-VN" sz="4000" b="0" i="0" dirty="0">
                <a:solidFill>
                  <a:srgbClr val="002060"/>
                </a:solidFill>
                <a:effectLst/>
                <a:latin typeface="Cambria" panose="02040503050406030204" pitchFamily="18" charset="0"/>
                <a:ea typeface="Cambria" panose="02040503050406030204" pitchFamily="18" charset="0"/>
              </a:rPr>
              <a:t>– Dẫn chứng có phù hợp với lí do không?</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63300" b="60045"/>
          <a:stretch>
            <a:fillRect/>
          </a:stretch>
        </p:blipFill>
        <p:spPr>
          <a:xfrm>
            <a:off x="1921934" y="224756"/>
            <a:ext cx="7727510" cy="4732213"/>
          </a:xfrm>
          <a:prstGeom prst="rect">
            <a:avLst/>
          </a:prstGeom>
        </p:spPr>
      </p:pic>
      <p:sp>
        <p:nvSpPr>
          <p:cNvPr id="5" name="TextBox 4"/>
          <p:cNvSpPr txBox="1"/>
          <p:nvPr/>
        </p:nvSpPr>
        <p:spPr>
          <a:xfrm>
            <a:off x="2387746" y="634142"/>
            <a:ext cx="6795885" cy="2308324"/>
          </a:xfrm>
          <a:prstGeom prst="rect">
            <a:avLst/>
          </a:prstGeom>
          <a:noFill/>
        </p:spPr>
        <p:txBody>
          <a:bodyPr wrap="square" rtlCol="0">
            <a:spAutoFit/>
          </a:bodyPr>
          <a:lstStyle/>
          <a:p>
            <a:pPr lvl="0" algn="ctr">
              <a:defRPr/>
            </a:pPr>
            <a:r>
              <a:rPr lang="en-US" sz="4800" b="1" dirty="0">
                <a:blipFill dpi="0" rotWithShape="1">
                  <a:blip r:embed="rId3">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3. </a:t>
            </a:r>
            <a:r>
              <a:rPr lang="vi-VN" sz="4800" b="1" dirty="0">
                <a:blipFill dpi="0" rotWithShape="1">
                  <a:blip r:embed="rId3">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Viết lại những câu văn mà em muốn chỉnh sửa cho hay hơn.</a:t>
            </a:r>
            <a:endParaRPr kumimoji="0" lang="en-US" sz="4800" b="1" i="0" u="none" strike="noStrike" kern="1200" cap="none" spc="0" normalizeH="0" baseline="0" noProof="0" dirty="0">
              <a:ln>
                <a:noFill/>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r="57239" b="20090"/>
          <a:stretch>
            <a:fillRect/>
          </a:stretch>
        </p:blipFill>
        <p:spPr>
          <a:xfrm>
            <a:off x="3973822" y="2955266"/>
            <a:ext cx="3623734" cy="38092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r="29095" b="18789"/>
          <a:stretch>
            <a:fillRect/>
          </a:stretch>
        </p:blipFill>
        <p:spPr>
          <a:xfrm>
            <a:off x="0" y="0"/>
            <a:ext cx="12192000" cy="6858000"/>
          </a:xfrm>
          <a:prstGeom prst="rect">
            <a:avLst/>
          </a:prstGeom>
        </p:spPr>
      </p:pic>
      <p:sp>
        <p:nvSpPr>
          <p:cNvPr id="3" name="TextBox 2"/>
          <p:cNvSpPr txBox="1"/>
          <p:nvPr/>
        </p:nvSpPr>
        <p:spPr>
          <a:xfrm>
            <a:off x="2645832" y="1213220"/>
            <a:ext cx="6900334" cy="1569660"/>
          </a:xfrm>
          <a:prstGeom prst="rect">
            <a:avLst/>
          </a:prstGeom>
          <a:noFill/>
        </p:spPr>
        <p:txBody>
          <a:bodyPr wrap="square" rtlCol="0">
            <a:spAutoFit/>
          </a:bodyPr>
          <a:lstStyle/>
          <a:p>
            <a:pPr lvl="0" algn="ctr">
              <a:defRPr/>
            </a:pPr>
            <a:r>
              <a:rPr lang="en-US" sz="4800" b="1" dirty="0">
                <a:solidFill>
                  <a:srgbClr val="FFFF00"/>
                </a:solidFill>
                <a:latin typeface="Cambria" panose="02040503050406030204" pitchFamily="18" charset="0"/>
                <a:ea typeface="Cambria" panose="02040503050406030204" pitchFamily="18" charset="0"/>
              </a:rPr>
              <a:t>4. </a:t>
            </a:r>
            <a:r>
              <a:rPr lang="en-US" sz="4800" b="1" dirty="0" err="1">
                <a:solidFill>
                  <a:srgbClr val="FFFF00"/>
                </a:solidFill>
                <a:latin typeface="Cambria" panose="02040503050406030204" pitchFamily="18" charset="0"/>
                <a:ea typeface="Cambria" panose="02040503050406030204" pitchFamily="18" charset="0"/>
              </a:rPr>
              <a:t>Đổi</a:t>
            </a:r>
            <a:r>
              <a:rPr lang="en-US" sz="4800" b="1" dirty="0">
                <a:solidFill>
                  <a:srgbClr val="FFFF00"/>
                </a:solidFill>
                <a:latin typeface="Cambria" panose="02040503050406030204" pitchFamily="18" charset="0"/>
                <a:ea typeface="Cambria" panose="02040503050406030204" pitchFamily="18" charset="0"/>
              </a:rPr>
              <a:t> </a:t>
            </a:r>
            <a:r>
              <a:rPr lang="en-US" sz="4800" b="1" dirty="0" err="1">
                <a:solidFill>
                  <a:srgbClr val="FFFF00"/>
                </a:solidFill>
                <a:latin typeface="Cambria" panose="02040503050406030204" pitchFamily="18" charset="0"/>
                <a:ea typeface="Cambria" panose="02040503050406030204" pitchFamily="18" charset="0"/>
              </a:rPr>
              <a:t>bài</a:t>
            </a:r>
            <a:r>
              <a:rPr lang="en-US" sz="4800" b="1" dirty="0">
                <a:solidFill>
                  <a:srgbClr val="FFFF00"/>
                </a:solidFill>
                <a:latin typeface="Cambria" panose="02040503050406030204" pitchFamily="18" charset="0"/>
                <a:ea typeface="Cambria" panose="02040503050406030204" pitchFamily="18" charset="0"/>
              </a:rPr>
              <a:t> </a:t>
            </a:r>
            <a:r>
              <a:rPr lang="en-US" sz="4800" b="1" dirty="0" err="1">
                <a:solidFill>
                  <a:srgbClr val="FFFF00"/>
                </a:solidFill>
                <a:latin typeface="Cambria" panose="02040503050406030204" pitchFamily="18" charset="0"/>
                <a:ea typeface="Cambria" panose="02040503050406030204" pitchFamily="18" charset="0"/>
              </a:rPr>
              <a:t>cho</a:t>
            </a:r>
            <a:r>
              <a:rPr lang="en-US" sz="4800" b="1" dirty="0">
                <a:solidFill>
                  <a:srgbClr val="FFFF00"/>
                </a:solidFill>
                <a:latin typeface="Cambria" panose="02040503050406030204" pitchFamily="18" charset="0"/>
                <a:ea typeface="Cambria" panose="02040503050406030204" pitchFamily="18" charset="0"/>
              </a:rPr>
              <a:t> </a:t>
            </a:r>
            <a:r>
              <a:rPr lang="en-US" sz="4800" b="1" dirty="0" err="1">
                <a:solidFill>
                  <a:srgbClr val="FFFF00"/>
                </a:solidFill>
                <a:latin typeface="Cambria" panose="02040503050406030204" pitchFamily="18" charset="0"/>
                <a:ea typeface="Cambria" panose="02040503050406030204" pitchFamily="18" charset="0"/>
              </a:rPr>
              <a:t>bạn</a:t>
            </a:r>
            <a:r>
              <a:rPr lang="en-US" sz="4800" b="1" dirty="0">
                <a:solidFill>
                  <a:srgbClr val="FFFF00"/>
                </a:solidFill>
                <a:latin typeface="Cambria" panose="02040503050406030204" pitchFamily="18" charset="0"/>
                <a:ea typeface="Cambria" panose="02040503050406030204" pitchFamily="18" charset="0"/>
              </a:rPr>
              <a:t> </a:t>
            </a:r>
            <a:r>
              <a:rPr lang="en-US" sz="4800" b="1" dirty="0" err="1">
                <a:solidFill>
                  <a:srgbClr val="FFFF00"/>
                </a:solidFill>
                <a:latin typeface="Cambria" panose="02040503050406030204" pitchFamily="18" charset="0"/>
                <a:ea typeface="Cambria" panose="02040503050406030204" pitchFamily="18" charset="0"/>
              </a:rPr>
              <a:t>để</a:t>
            </a:r>
            <a:r>
              <a:rPr lang="en-US" sz="4800" b="1" dirty="0">
                <a:solidFill>
                  <a:srgbClr val="FFFF00"/>
                </a:solidFill>
                <a:latin typeface="Cambria" panose="02040503050406030204" pitchFamily="18" charset="0"/>
                <a:ea typeface="Cambria" panose="02040503050406030204" pitchFamily="18" charset="0"/>
              </a:rPr>
              <a:t> </a:t>
            </a:r>
            <a:r>
              <a:rPr lang="en-US" sz="4800" b="1" dirty="0" err="1">
                <a:solidFill>
                  <a:srgbClr val="FFFF00"/>
                </a:solidFill>
                <a:latin typeface="Cambria" panose="02040503050406030204" pitchFamily="18" charset="0"/>
                <a:ea typeface="Cambria" panose="02040503050406030204" pitchFamily="18" charset="0"/>
              </a:rPr>
              <a:t>học</a:t>
            </a:r>
            <a:r>
              <a:rPr lang="en-US" sz="4800" b="1" dirty="0">
                <a:solidFill>
                  <a:srgbClr val="FFFF00"/>
                </a:solidFill>
                <a:latin typeface="Cambria" panose="02040503050406030204" pitchFamily="18" charset="0"/>
                <a:ea typeface="Cambria" panose="02040503050406030204" pitchFamily="18" charset="0"/>
              </a:rPr>
              <a:t> </a:t>
            </a:r>
            <a:r>
              <a:rPr lang="en-US" sz="4800" b="1" dirty="0" err="1">
                <a:solidFill>
                  <a:srgbClr val="FFFF00"/>
                </a:solidFill>
                <a:latin typeface="Cambria" panose="02040503050406030204" pitchFamily="18" charset="0"/>
                <a:ea typeface="Cambria" panose="02040503050406030204" pitchFamily="18" charset="0"/>
              </a:rPr>
              <a:t>tập</a:t>
            </a:r>
            <a:r>
              <a:rPr lang="en-US" sz="4800" b="1" dirty="0">
                <a:solidFill>
                  <a:srgbClr val="FFFF00"/>
                </a:solidFill>
                <a:latin typeface="Cambria" panose="02040503050406030204" pitchFamily="18" charset="0"/>
                <a:ea typeface="Cambria" panose="02040503050406030204" pitchFamily="18" charset="0"/>
              </a:rPr>
              <a:t> </a:t>
            </a:r>
            <a:r>
              <a:rPr lang="en-US" sz="4800" b="1" dirty="0" err="1">
                <a:solidFill>
                  <a:srgbClr val="FFFF00"/>
                </a:solidFill>
                <a:latin typeface="Cambria" panose="02040503050406030204" pitchFamily="18" charset="0"/>
                <a:ea typeface="Cambria" panose="02040503050406030204" pitchFamily="18" charset="0"/>
              </a:rPr>
              <a:t>cách</a:t>
            </a:r>
            <a:r>
              <a:rPr lang="en-US" sz="4800" b="1" dirty="0">
                <a:solidFill>
                  <a:srgbClr val="FFFF00"/>
                </a:solidFill>
                <a:latin typeface="Cambria" panose="02040503050406030204" pitchFamily="18" charset="0"/>
                <a:ea typeface="Cambria" panose="02040503050406030204" pitchFamily="18" charset="0"/>
              </a:rPr>
              <a:t> </a:t>
            </a:r>
            <a:r>
              <a:rPr lang="en-US" sz="4800" b="1" dirty="0" err="1">
                <a:solidFill>
                  <a:srgbClr val="FFFF00"/>
                </a:solidFill>
                <a:latin typeface="Cambria" panose="02040503050406030204" pitchFamily="18" charset="0"/>
                <a:ea typeface="Cambria" panose="02040503050406030204" pitchFamily="18" charset="0"/>
              </a:rPr>
              <a:t>viết</a:t>
            </a:r>
            <a:r>
              <a:rPr lang="en-US" sz="4800" b="1" dirty="0">
                <a:solidFill>
                  <a:srgbClr val="FFFF00"/>
                </a:solidFill>
                <a:latin typeface="Cambria" panose="02040503050406030204" pitchFamily="18" charset="0"/>
                <a:ea typeface="Cambria" panose="02040503050406030204" pitchFamily="18" charset="0"/>
              </a:rPr>
              <a:t>.</a:t>
            </a:r>
            <a:endParaRPr kumimoji="0" 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60943" b="19940"/>
          <a:stretch>
            <a:fillRect/>
          </a:stretch>
        </p:blipFill>
        <p:spPr>
          <a:xfrm>
            <a:off x="1642534" y="2918707"/>
            <a:ext cx="3200400" cy="3911603"/>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0438" t="10625" r="50084" b="8717"/>
          <a:stretch>
            <a:fillRect/>
          </a:stretch>
        </p:blipFill>
        <p:spPr>
          <a:xfrm>
            <a:off x="7950199" y="2918706"/>
            <a:ext cx="3403601" cy="391160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2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barn(inVertical)">
                                      <p:cBhvr>
                                        <p:cTn id="2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31570" y="1371815"/>
            <a:ext cx="10435590" cy="4142673"/>
          </a:xfrm>
          <a:prstGeom prst="rect">
            <a:avLst/>
          </a:prstGeom>
          <a:noFill/>
        </p:spPr>
        <p:txBody>
          <a:bodyPr wrap="square">
            <a:spAutoFit/>
          </a:bodyPr>
          <a:lstStyle/>
          <a:p>
            <a:pPr marL="0" marR="0" algn="just">
              <a:lnSpc>
                <a:spcPct val="120000"/>
              </a:lnSpc>
              <a:spcBef>
                <a:spcPts val="0"/>
              </a:spcBef>
              <a:spcAft>
                <a:spcPts val="0"/>
              </a:spcAft>
            </a:pPr>
            <a:r>
              <a:rPr lang="nl-NL" sz="2800" b="1" i="1" dirty="0">
                <a:effectLst/>
                <a:latin typeface="Cambria" panose="02040503050406030204" pitchFamily="18" charset="0"/>
                <a:ea typeface="Cambria" panose="02040503050406030204" pitchFamily="18" charset="0"/>
              </a:rPr>
              <a:t>Viết đoạn văn nêu ý kiến tán  thành một số sự việc, hiện tượng </a:t>
            </a:r>
            <a:endParaRPr lang="en-US" sz="28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800" b="1" i="1" dirty="0">
                <a:effectLst/>
                <a:latin typeface="Cambria" panose="02040503050406030204" pitchFamily="18" charset="0"/>
                <a:ea typeface="Cambria" panose="02040503050406030204" pitchFamily="18" charset="0"/>
              </a:rPr>
              <a:t>Bài văn có 3 phần:</a:t>
            </a:r>
            <a:endParaRPr lang="en-US" sz="28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800" b="1" i="1" dirty="0">
                <a:effectLst/>
                <a:latin typeface="Cambria" panose="02040503050406030204" pitchFamily="18" charset="0"/>
                <a:ea typeface="Cambria" panose="02040503050406030204" pitchFamily="18" charset="0"/>
              </a:rPr>
              <a:t>+ Phần mở đầu: </a:t>
            </a:r>
            <a:r>
              <a:rPr lang="nl-NL" sz="2800" i="1" dirty="0">
                <a:effectLst/>
                <a:latin typeface="Cambria" panose="02040503050406030204" pitchFamily="18" charset="0"/>
                <a:ea typeface="Cambria" panose="02040503050406030204" pitchFamily="18" charset="0"/>
              </a:rPr>
              <a:t>Cần giới thiệu được sự việc, hiện tượng và nêu được ý kiến tán thành</a:t>
            </a:r>
            <a:endParaRPr lang="en-US" sz="28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800" b="1" i="1" dirty="0">
                <a:effectLst/>
                <a:latin typeface="Cambria" panose="02040503050406030204" pitchFamily="18" charset="0"/>
                <a:ea typeface="Cambria" panose="02040503050406030204" pitchFamily="18" charset="0"/>
              </a:rPr>
              <a:t>của bản thân đối với sự việc đó.</a:t>
            </a:r>
            <a:endParaRPr lang="en-US" sz="28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800" b="1" i="1" dirty="0">
                <a:effectLst/>
                <a:latin typeface="Cambria" panose="02040503050406030204" pitchFamily="18" charset="0"/>
                <a:ea typeface="Cambria" panose="02040503050406030204" pitchFamily="18" charset="0"/>
              </a:rPr>
              <a:t>+ Phần triển khai: </a:t>
            </a:r>
            <a:r>
              <a:rPr lang="nl-NL" sz="2800" i="1" dirty="0">
                <a:effectLst/>
                <a:latin typeface="Cambria" panose="02040503050406030204" pitchFamily="18" charset="0"/>
                <a:ea typeface="Cambria" panose="02040503050406030204" pitchFamily="18" charset="0"/>
              </a:rPr>
              <a:t>Trình bày những lí do khiến em tán thành; những dẫn chứng được</a:t>
            </a:r>
            <a:r>
              <a:rPr lang="en-US" sz="2800" dirty="0">
                <a:latin typeface="Cambria" panose="02040503050406030204" pitchFamily="18" charset="0"/>
                <a:ea typeface="Cambria" panose="02040503050406030204" pitchFamily="18" charset="0"/>
              </a:rPr>
              <a:t> </a:t>
            </a:r>
            <a:r>
              <a:rPr lang="nl-NL" sz="2800" i="1" dirty="0">
                <a:effectLst/>
                <a:latin typeface="Cambria" panose="02040503050406030204" pitchFamily="18" charset="0"/>
                <a:ea typeface="Cambria" panose="02040503050406030204" pitchFamily="18" charset="0"/>
              </a:rPr>
              <a:t>sử dụng để làm sáng tỏ cho lí do.</a:t>
            </a:r>
            <a:endParaRPr lang="en-US" sz="2800" dirty="0">
              <a:effectLst/>
              <a:latin typeface="Cambria" panose="02040503050406030204" pitchFamily="18" charset="0"/>
              <a:ea typeface="Cambria" panose="02040503050406030204" pitchFamily="18" charset="0"/>
            </a:endParaRPr>
          </a:p>
          <a:p>
            <a:r>
              <a:rPr lang="nl-NL" sz="2800" b="1" i="1" kern="0" dirty="0">
                <a:effectLst/>
                <a:latin typeface="Cambria" panose="02040503050406030204" pitchFamily="18" charset="0"/>
                <a:ea typeface="Cambria" panose="02040503050406030204" pitchFamily="18" charset="0"/>
              </a:rPr>
              <a:t>+ Phần kết thúc: </a:t>
            </a:r>
            <a:r>
              <a:rPr lang="nl-NL" sz="2800" i="1" kern="0" dirty="0">
                <a:effectLst/>
                <a:latin typeface="Cambria" panose="02040503050406030204" pitchFamily="18" charset="0"/>
                <a:ea typeface="Cambria" panose="02040503050406030204" pitchFamily="18" charset="0"/>
              </a:rPr>
              <a:t>Khẳng định lại ý kiến tán thành.</a:t>
            </a:r>
            <a:endParaRPr lang="en-US" sz="2800" dirty="0">
              <a:latin typeface="Cambria" panose="02040503050406030204" pitchFamily="18" charset="0"/>
              <a:ea typeface="Cambria" panose="02040503050406030204" pitchFamily="18" charset="0"/>
            </a:endParaRPr>
          </a:p>
        </p:txBody>
      </p:sp>
      <p:pic>
        <p:nvPicPr>
          <p:cNvPr id="5" name="Picture 4" descr="A blue and orange text&#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2920" y="104332"/>
            <a:ext cx="4109060" cy="141439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54801828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alpha val="95000"/>
          </a:schemeClr>
        </a:solidFill>
        <a:ln w="38100">
          <a:solidFill>
            <a:schemeClr val="tx1"/>
          </a:solidFill>
          <a:prstDash val="lgDashDot"/>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TotalTime>
  <Words>277</Words>
  <Application>Microsoft Office PowerPoint</Application>
  <PresentationFormat>Widescreen</PresentationFormat>
  <Paragraphs>19</Paragraphs>
  <Slides>12</Slides>
  <Notes>1</Notes>
  <HiddenSlides>0</HiddenSlides>
  <MMClips>4</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12</vt:i4>
      </vt:variant>
    </vt:vector>
  </HeadingPairs>
  <TitlesOfParts>
    <vt:vector size="22" baseType="lpstr">
      <vt:lpstr>Arial</vt:lpstr>
      <vt:lpstr>Calibri</vt:lpstr>
      <vt:lpstr>Calibri Light</vt:lpstr>
      <vt:lpstr>Cambria</vt:lpstr>
      <vt:lpstr>UTM Showcard</vt:lpstr>
      <vt:lpstr>Wingdings</vt:lpstr>
      <vt:lpstr>Office Theme</vt:lpstr>
      <vt:lpstr>Office 主题​​</vt:lpstr>
      <vt:lpstr>Custom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keywords>Hương Thảo</cp:keywords>
  <cp:lastModifiedBy>Administrator</cp:lastModifiedBy>
  <cp:revision>33</cp:revision>
  <dcterms:created xsi:type="dcterms:W3CDTF">2022-09-21T23:08:00Z</dcterms:created>
  <dcterms:modified xsi:type="dcterms:W3CDTF">2026-06-09T08:42:15Z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1033-12.1.0.25242</vt:lpwstr>
  </property>
  <property fmtid="{D5CDD505-2E9C-101B-9397-08002B2CF9AE}" pid="3" name="ICV">
    <vt:lpwstr>B24228E842F4436CA775BBDF4D446ABC_13</vt:lpwstr>
  </property>
</Properties>
</file>