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7" r:id="rId3"/>
    <p:sldMasterId id="2147483690" r:id="rId4"/>
    <p:sldMasterId id="2147483703" r:id="rId5"/>
    <p:sldMasterId id="2147483716" r:id="rId6"/>
    <p:sldMasterId id="2147483729" r:id="rId7"/>
    <p:sldMasterId id="2147483742" r:id="rId8"/>
    <p:sldMasterId id="2147483755" r:id="rId9"/>
  </p:sldMasterIdLst>
  <p:notesMasterIdLst>
    <p:notesMasterId r:id="rId28"/>
  </p:notesMasterIdLst>
  <p:sldIdLst>
    <p:sldId id="379" r:id="rId10"/>
    <p:sldId id="382" r:id="rId11"/>
    <p:sldId id="258" r:id="rId12"/>
    <p:sldId id="318" r:id="rId13"/>
    <p:sldId id="322" r:id="rId14"/>
    <p:sldId id="370" r:id="rId15"/>
    <p:sldId id="386" r:id="rId16"/>
    <p:sldId id="391" r:id="rId17"/>
    <p:sldId id="325" r:id="rId18"/>
    <p:sldId id="327" r:id="rId19"/>
    <p:sldId id="385" r:id="rId20"/>
    <p:sldId id="387" r:id="rId21"/>
    <p:sldId id="350" r:id="rId22"/>
    <p:sldId id="388" r:id="rId23"/>
    <p:sldId id="389" r:id="rId24"/>
    <p:sldId id="390" r:id="rId25"/>
    <p:sldId id="362" r:id="rId26"/>
    <p:sldId id="34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US" initials="A" lastIdx="0" clrIdx="0">
    <p:extLst>
      <p:ext uri="{19B8F6BF-5375-455C-9EA6-DF929625EA0E}">
        <p15:presenceInfo xmlns:p15="http://schemas.microsoft.com/office/powerpoint/2012/main" userId="ASU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1807"/>
    <a:srgbClr val="FFFFFF"/>
    <a:srgbClr val="FF0066"/>
    <a:srgbClr val="FF832F"/>
    <a:srgbClr val="FF6600"/>
    <a:srgbClr val="FC9728"/>
    <a:srgbClr val="FCA141"/>
    <a:srgbClr val="C0EF4D"/>
    <a:srgbClr val="FBED97"/>
    <a:srgbClr val="FFBB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47" autoAdjust="0"/>
  </p:normalViewPr>
  <p:slideViewPr>
    <p:cSldViewPr snapToGrid="0">
      <p:cViewPr varScale="1">
        <p:scale>
          <a:sx n="79" d="100"/>
          <a:sy n="79" d="100"/>
        </p:scale>
        <p:origin x="39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presProps" Target="pres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763A1C-B471-4D54-9372-8B4EFFA7B7C7}" type="datetimeFigureOut">
              <a:rPr lang="en-US" smtClean="0"/>
              <a:t>10/13/2025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B27057-AAD9-4874-A593-5642452ACA81}" type="slidenum">
              <a:rPr lang="en-US" smtClean="0"/>
              <a:t>‹#›</a:t>
            </a:fld>
            <a:endParaRPr lang="en-US"/>
          </a:p>
        </p:txBody>
      </p:sp>
    </p:spTree>
    <p:extLst>
      <p:ext uri="{BB962C8B-B14F-4D97-AF65-F5344CB8AC3E}">
        <p14:creationId xmlns:p14="http://schemas.microsoft.com/office/powerpoint/2010/main" val="1453841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27057-AAD9-4874-A593-5642452ACA81}" type="slidenum">
              <a:rPr lang="en-US" smtClean="0"/>
              <a:t>4</a:t>
            </a:fld>
            <a:endParaRPr lang="en-US"/>
          </a:p>
        </p:txBody>
      </p:sp>
    </p:spTree>
    <p:extLst>
      <p:ext uri="{BB962C8B-B14F-4D97-AF65-F5344CB8AC3E}">
        <p14:creationId xmlns:p14="http://schemas.microsoft.com/office/powerpoint/2010/main" val="988604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27057-AAD9-4874-A593-5642452ACA81}" type="slidenum">
              <a:rPr lang="en-US" smtClean="0"/>
              <a:t>7</a:t>
            </a:fld>
            <a:endParaRPr lang="en-US"/>
          </a:p>
        </p:txBody>
      </p:sp>
    </p:spTree>
    <p:extLst>
      <p:ext uri="{BB962C8B-B14F-4D97-AF65-F5344CB8AC3E}">
        <p14:creationId xmlns:p14="http://schemas.microsoft.com/office/powerpoint/2010/main" val="2010810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27057-AAD9-4874-A593-5642452ACA81}" type="slidenum">
              <a:rPr lang="en-US" smtClean="0"/>
              <a:t>9</a:t>
            </a:fld>
            <a:endParaRPr lang="en-US"/>
          </a:p>
        </p:txBody>
      </p:sp>
    </p:spTree>
    <p:extLst>
      <p:ext uri="{BB962C8B-B14F-4D97-AF65-F5344CB8AC3E}">
        <p14:creationId xmlns:p14="http://schemas.microsoft.com/office/powerpoint/2010/main" val="13555380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31C43ED1-568B-FE19-CA49-EAAEA9D35659}"/>
              </a:ext>
            </a:extLst>
          </p:cNvPr>
          <p:cNvPicPr>
            <a:picLocks noChangeAspect="1"/>
          </p:cNvPicPr>
          <p:nvPr userDrawn="1"/>
        </p:nvPicPr>
        <p:blipFill>
          <a:blip r:embed="rId2"/>
          <a:stretch>
            <a:fillRect/>
          </a:stretch>
        </p:blipFill>
        <p:spPr>
          <a:xfrm>
            <a:off x="0" y="-1"/>
            <a:ext cx="12192000" cy="6907543"/>
          </a:xfrm>
          <a:prstGeom prst="rect">
            <a:avLst/>
          </a:prstGeom>
        </p:spPr>
      </p:pic>
    </p:spTree>
    <p:extLst>
      <p:ext uri="{BB962C8B-B14F-4D97-AF65-F5344CB8AC3E}">
        <p14:creationId xmlns:p14="http://schemas.microsoft.com/office/powerpoint/2010/main" val="28351505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EB102-7DF4-C06F-A91E-7D0D5756A4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D405AD-27E2-8352-DE05-CA9EC410D88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49281A-E6E4-1194-BE82-9131AA27BD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E315E1-DCBF-20A6-8927-633FA381B2CB}"/>
              </a:ext>
            </a:extLst>
          </p:cNvPr>
          <p:cNvSpPr>
            <a:spLocks noGrp="1"/>
          </p:cNvSpPr>
          <p:nvPr>
            <p:ph type="dt" sz="half" idx="10"/>
          </p:nvPr>
        </p:nvSpPr>
        <p:spPr>
          <a:xfrm>
            <a:off x="838200" y="6356350"/>
            <a:ext cx="2743200" cy="365125"/>
          </a:xfrm>
          <a:prstGeom prst="rect">
            <a:avLst/>
          </a:prstGeom>
        </p:spPr>
        <p:txBody>
          <a:bodyPr/>
          <a:lstStyle/>
          <a:p>
            <a:fld id="{35B47DAC-10A6-45A2-92E1-C7B586BBB929}" type="datetimeFigureOut">
              <a:rPr lang="en-US" smtClean="0"/>
              <a:t>10/13/2025</a:t>
            </a:fld>
            <a:endParaRPr lang="en-US"/>
          </a:p>
        </p:txBody>
      </p:sp>
      <p:sp>
        <p:nvSpPr>
          <p:cNvPr id="6" name="Footer Placeholder 5">
            <a:extLst>
              <a:ext uri="{FF2B5EF4-FFF2-40B4-BE49-F238E27FC236}">
                <a16:creationId xmlns:a16="http://schemas.microsoft.com/office/drawing/2014/main" id="{8F29A057-2E0F-AE06-5F67-4F6837D27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D0D7F9-A9CF-1BC8-4112-CC7F55290AFF}"/>
              </a:ext>
            </a:extLst>
          </p:cNvPr>
          <p:cNvSpPr>
            <a:spLocks noGrp="1"/>
          </p:cNvSpPr>
          <p:nvPr>
            <p:ph type="sldNum" sz="quarter" idx="12"/>
          </p:nvPr>
        </p:nvSpPr>
        <p:spPr>
          <a:xfrm>
            <a:off x="8610600" y="6356350"/>
            <a:ext cx="2743200" cy="365125"/>
          </a:xfrm>
          <a:prstGeom prst="rect">
            <a:avLst/>
          </a:prstGeom>
        </p:spPr>
        <p:txBody>
          <a:bodyPr/>
          <a:lstStyle/>
          <a:p>
            <a:fld id="{49FC3BD9-BEF5-424D-AFB1-E69BA755B4E6}" type="slidenum">
              <a:rPr lang="en-US" smtClean="0"/>
              <a:t>‹#›</a:t>
            </a:fld>
            <a:endParaRPr lang="en-US"/>
          </a:p>
        </p:txBody>
      </p:sp>
    </p:spTree>
    <p:extLst>
      <p:ext uri="{BB962C8B-B14F-4D97-AF65-F5344CB8AC3E}">
        <p14:creationId xmlns:p14="http://schemas.microsoft.com/office/powerpoint/2010/main" val="110448589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025417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29516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181699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74962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23125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91955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903715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429732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7254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60610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12F3B-D15E-7408-8398-D3B9DB5647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70113D-15E0-E7BA-4DD6-03403D5D1B5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FE900-D63D-AD74-9A00-70DAC3226880}"/>
              </a:ext>
            </a:extLst>
          </p:cNvPr>
          <p:cNvSpPr>
            <a:spLocks noGrp="1"/>
          </p:cNvSpPr>
          <p:nvPr>
            <p:ph type="dt" sz="half" idx="10"/>
          </p:nvPr>
        </p:nvSpPr>
        <p:spPr>
          <a:xfrm>
            <a:off x="838200" y="6356350"/>
            <a:ext cx="2743200" cy="365125"/>
          </a:xfrm>
          <a:prstGeom prst="rect">
            <a:avLst/>
          </a:prstGeom>
        </p:spPr>
        <p:txBody>
          <a:bodyPr/>
          <a:lstStyle/>
          <a:p>
            <a:fld id="{35B47DAC-10A6-45A2-92E1-C7B586BBB929}" type="datetimeFigureOut">
              <a:rPr lang="en-US" smtClean="0"/>
              <a:t>10/13/2025</a:t>
            </a:fld>
            <a:endParaRPr lang="en-US"/>
          </a:p>
        </p:txBody>
      </p:sp>
      <p:sp>
        <p:nvSpPr>
          <p:cNvPr id="5" name="Footer Placeholder 4">
            <a:extLst>
              <a:ext uri="{FF2B5EF4-FFF2-40B4-BE49-F238E27FC236}">
                <a16:creationId xmlns:a16="http://schemas.microsoft.com/office/drawing/2014/main" id="{680C5A5A-72AF-19FE-633F-1F0328B81B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BD3008-4987-C5B2-DC1E-BDEA7EC9B3FF}"/>
              </a:ext>
            </a:extLst>
          </p:cNvPr>
          <p:cNvSpPr>
            <a:spLocks noGrp="1"/>
          </p:cNvSpPr>
          <p:nvPr>
            <p:ph type="sldNum" sz="quarter" idx="12"/>
          </p:nvPr>
        </p:nvSpPr>
        <p:spPr>
          <a:xfrm>
            <a:off x="8610600" y="6356350"/>
            <a:ext cx="2743200" cy="365125"/>
          </a:xfrm>
          <a:prstGeom prst="rect">
            <a:avLst/>
          </a:prstGeom>
        </p:spPr>
        <p:txBody>
          <a:bodyPr/>
          <a:lstStyle/>
          <a:p>
            <a:fld id="{49FC3BD9-BEF5-424D-AFB1-E69BA755B4E6}" type="slidenum">
              <a:rPr lang="en-US" smtClean="0"/>
              <a:t>‹#›</a:t>
            </a:fld>
            <a:endParaRPr lang="en-US"/>
          </a:p>
        </p:txBody>
      </p:sp>
    </p:spTree>
    <p:extLst>
      <p:ext uri="{BB962C8B-B14F-4D97-AF65-F5344CB8AC3E}">
        <p14:creationId xmlns:p14="http://schemas.microsoft.com/office/powerpoint/2010/main" val="304208854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4121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85380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902163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917928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92260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298667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63770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14463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838299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0341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89D87F-6D13-27CE-CE25-85FEB94CC9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237DAF-017B-800D-A617-6198F41E380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DCF8D-EFE8-53C3-0FFF-1CFA72513D5E}"/>
              </a:ext>
            </a:extLst>
          </p:cNvPr>
          <p:cNvSpPr>
            <a:spLocks noGrp="1"/>
          </p:cNvSpPr>
          <p:nvPr>
            <p:ph type="dt" sz="half" idx="10"/>
          </p:nvPr>
        </p:nvSpPr>
        <p:spPr>
          <a:xfrm>
            <a:off x="838200" y="6356350"/>
            <a:ext cx="2743200" cy="365125"/>
          </a:xfrm>
          <a:prstGeom prst="rect">
            <a:avLst/>
          </a:prstGeom>
        </p:spPr>
        <p:txBody>
          <a:bodyPr/>
          <a:lstStyle/>
          <a:p>
            <a:fld id="{35B47DAC-10A6-45A2-92E1-C7B586BBB929}" type="datetimeFigureOut">
              <a:rPr lang="en-US" smtClean="0"/>
              <a:t>10/13/2025</a:t>
            </a:fld>
            <a:endParaRPr lang="en-US"/>
          </a:p>
        </p:txBody>
      </p:sp>
      <p:sp>
        <p:nvSpPr>
          <p:cNvPr id="5" name="Footer Placeholder 4">
            <a:extLst>
              <a:ext uri="{FF2B5EF4-FFF2-40B4-BE49-F238E27FC236}">
                <a16:creationId xmlns:a16="http://schemas.microsoft.com/office/drawing/2014/main" id="{D5CF1D99-6607-1E7D-731F-4D0D8D4D8E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F6A077-CA69-C9D5-5706-E54A379E2382}"/>
              </a:ext>
            </a:extLst>
          </p:cNvPr>
          <p:cNvSpPr>
            <a:spLocks noGrp="1"/>
          </p:cNvSpPr>
          <p:nvPr>
            <p:ph type="sldNum" sz="quarter" idx="12"/>
          </p:nvPr>
        </p:nvSpPr>
        <p:spPr>
          <a:xfrm>
            <a:off x="8610600" y="6356350"/>
            <a:ext cx="2743200" cy="365125"/>
          </a:xfrm>
          <a:prstGeom prst="rect">
            <a:avLst/>
          </a:prstGeom>
        </p:spPr>
        <p:txBody>
          <a:bodyPr/>
          <a:lstStyle/>
          <a:p>
            <a:fld id="{49FC3BD9-BEF5-424D-AFB1-E69BA755B4E6}" type="slidenum">
              <a:rPr lang="en-US" smtClean="0"/>
              <a:t>‹#›</a:t>
            </a:fld>
            <a:endParaRPr lang="en-US"/>
          </a:p>
        </p:txBody>
      </p:sp>
    </p:spTree>
    <p:extLst>
      <p:ext uri="{BB962C8B-B14F-4D97-AF65-F5344CB8AC3E}">
        <p14:creationId xmlns:p14="http://schemas.microsoft.com/office/powerpoint/2010/main" val="357044967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57775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13627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59CA-EFEC-9D11-59F0-AC13FA2B37B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244230-66BC-7CD5-0431-AE2C94A9E29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65942-34D7-FD71-CC16-68DF7C04B019}"/>
              </a:ext>
            </a:extLst>
          </p:cNvPr>
          <p:cNvSpPr>
            <a:spLocks noGrp="1"/>
          </p:cNvSpPr>
          <p:nvPr>
            <p:ph type="dt" sz="half" idx="10"/>
          </p:nvPr>
        </p:nvSpPr>
        <p:spPr>
          <a:xfrm>
            <a:off x="838200" y="6356350"/>
            <a:ext cx="2743200" cy="365125"/>
          </a:xfrm>
          <a:prstGeom prst="rect">
            <a:avLst/>
          </a:prstGeom>
        </p:spPr>
        <p:txBody>
          <a:bodyPr/>
          <a:lstStyle/>
          <a:p>
            <a:fld id="{661760D2-807A-4F03-8267-BB1D1EE44206}" type="datetimeFigureOut">
              <a:rPr lang="en-US" smtClean="0"/>
              <a:t>10/13/2025</a:t>
            </a:fld>
            <a:endParaRPr lang="en-US"/>
          </a:p>
        </p:txBody>
      </p:sp>
      <p:sp>
        <p:nvSpPr>
          <p:cNvPr id="5" name="Footer Placeholder 4">
            <a:extLst>
              <a:ext uri="{FF2B5EF4-FFF2-40B4-BE49-F238E27FC236}">
                <a16:creationId xmlns:a16="http://schemas.microsoft.com/office/drawing/2014/main" id="{4B1F9AC6-571F-3516-76B3-B1D40393C9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95D4B8-B0DC-E041-E9FC-A066B0575B02}"/>
              </a:ext>
            </a:extLst>
          </p:cNvPr>
          <p:cNvSpPr>
            <a:spLocks noGrp="1"/>
          </p:cNvSpPr>
          <p:nvPr>
            <p:ph type="sldNum" sz="quarter" idx="12"/>
          </p:nvPr>
        </p:nvSpPr>
        <p:spPr>
          <a:xfrm>
            <a:off x="8610600" y="6356350"/>
            <a:ext cx="2743200" cy="365125"/>
          </a:xfrm>
          <a:prstGeom prst="rect">
            <a:avLst/>
          </a:prstGeom>
        </p:spPr>
        <p:txBody>
          <a:bodyPr/>
          <a:lstStyle/>
          <a:p>
            <a:fld id="{7218BCCD-10CC-461C-8200-0DB59DA391A7}" type="slidenum">
              <a:rPr lang="en-US" smtClean="0"/>
              <a:t>‹#›</a:t>
            </a:fld>
            <a:endParaRPr lang="en-US"/>
          </a:p>
        </p:txBody>
      </p:sp>
    </p:spTree>
    <p:extLst>
      <p:ext uri="{BB962C8B-B14F-4D97-AF65-F5344CB8AC3E}">
        <p14:creationId xmlns:p14="http://schemas.microsoft.com/office/powerpoint/2010/main" val="393055989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235340394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3127126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663266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0639026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760504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55661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CC62518B-469B-BAD4-70BD-47FD31E28046}"/>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299369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701678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6513819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243861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642447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5390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51199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2254340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131311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080172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949023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CC62518B-469B-BAD4-70BD-47FD31E28046}"/>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1">
            <a:extLst>
              <a:ext uri="{FF2B5EF4-FFF2-40B4-BE49-F238E27FC236}">
                <a16:creationId xmlns:a16="http://schemas.microsoft.com/office/drawing/2014/main" id="{FAADEEA5-188D-F861-A816-0B45880D52D5}"/>
              </a:ext>
            </a:extLst>
          </p:cNvPr>
          <p:cNvSpPr/>
          <p:nvPr userDrawn="1"/>
        </p:nvSpPr>
        <p:spPr>
          <a:xfrm>
            <a:off x="234209" y="366493"/>
            <a:ext cx="11723582" cy="6125013"/>
          </a:xfrm>
          <a:custGeom>
            <a:avLst/>
            <a:gdLst>
              <a:gd name="connsiteX0" fmla="*/ 0 w 7928337"/>
              <a:gd name="connsiteY0" fmla="*/ 116192 h 697139"/>
              <a:gd name="connsiteX1" fmla="*/ 116192 w 7928337"/>
              <a:gd name="connsiteY1" fmla="*/ 0 h 697139"/>
              <a:gd name="connsiteX2" fmla="*/ 554269 w 7928337"/>
              <a:gd name="connsiteY2" fmla="*/ 0 h 697139"/>
              <a:gd name="connsiteX3" fmla="*/ 1300185 w 7928337"/>
              <a:gd name="connsiteY3" fmla="*/ 0 h 697139"/>
              <a:gd name="connsiteX4" fmla="*/ 1738262 w 7928337"/>
              <a:gd name="connsiteY4" fmla="*/ 0 h 697139"/>
              <a:gd name="connsiteX5" fmla="*/ 2484178 w 7928337"/>
              <a:gd name="connsiteY5" fmla="*/ 0 h 697139"/>
              <a:gd name="connsiteX6" fmla="*/ 3153133 w 7928337"/>
              <a:gd name="connsiteY6" fmla="*/ 0 h 697139"/>
              <a:gd name="connsiteX7" fmla="*/ 3899049 w 7928337"/>
              <a:gd name="connsiteY7" fmla="*/ 0 h 697139"/>
              <a:gd name="connsiteX8" fmla="*/ 4414086 w 7928337"/>
              <a:gd name="connsiteY8" fmla="*/ 0 h 697139"/>
              <a:gd name="connsiteX9" fmla="*/ 5006082 w 7928337"/>
              <a:gd name="connsiteY9" fmla="*/ 0 h 697139"/>
              <a:gd name="connsiteX10" fmla="*/ 5521119 w 7928337"/>
              <a:gd name="connsiteY10" fmla="*/ 0 h 697139"/>
              <a:gd name="connsiteX11" fmla="*/ 5882237 w 7928337"/>
              <a:gd name="connsiteY11" fmla="*/ 0 h 697139"/>
              <a:gd name="connsiteX12" fmla="*/ 6551193 w 7928337"/>
              <a:gd name="connsiteY12" fmla="*/ 0 h 697139"/>
              <a:gd name="connsiteX13" fmla="*/ 7297108 w 7928337"/>
              <a:gd name="connsiteY13" fmla="*/ 0 h 697139"/>
              <a:gd name="connsiteX14" fmla="*/ 7812145 w 7928337"/>
              <a:gd name="connsiteY14" fmla="*/ 0 h 697139"/>
              <a:gd name="connsiteX15" fmla="*/ 7928337 w 7928337"/>
              <a:gd name="connsiteY15" fmla="*/ 116192 h 697139"/>
              <a:gd name="connsiteX16" fmla="*/ 7928337 w 7928337"/>
              <a:gd name="connsiteY16" fmla="*/ 580947 h 697139"/>
              <a:gd name="connsiteX17" fmla="*/ 7812145 w 7928337"/>
              <a:gd name="connsiteY17" fmla="*/ 697139 h 697139"/>
              <a:gd name="connsiteX18" fmla="*/ 7143189 w 7928337"/>
              <a:gd name="connsiteY18" fmla="*/ 697139 h 697139"/>
              <a:gd name="connsiteX19" fmla="*/ 6397274 w 7928337"/>
              <a:gd name="connsiteY19" fmla="*/ 697139 h 697139"/>
              <a:gd name="connsiteX20" fmla="*/ 5959196 w 7928337"/>
              <a:gd name="connsiteY20" fmla="*/ 697139 h 697139"/>
              <a:gd name="connsiteX21" fmla="*/ 5213281 w 7928337"/>
              <a:gd name="connsiteY21" fmla="*/ 697139 h 697139"/>
              <a:gd name="connsiteX22" fmla="*/ 4698244 w 7928337"/>
              <a:gd name="connsiteY22" fmla="*/ 697139 h 697139"/>
              <a:gd name="connsiteX23" fmla="*/ 4337126 w 7928337"/>
              <a:gd name="connsiteY23" fmla="*/ 697139 h 697139"/>
              <a:gd name="connsiteX24" fmla="*/ 3976008 w 7928337"/>
              <a:gd name="connsiteY24" fmla="*/ 697139 h 697139"/>
              <a:gd name="connsiteX25" fmla="*/ 3384012 w 7928337"/>
              <a:gd name="connsiteY25" fmla="*/ 697139 h 697139"/>
              <a:gd name="connsiteX26" fmla="*/ 2868975 w 7928337"/>
              <a:gd name="connsiteY26" fmla="*/ 697139 h 697139"/>
              <a:gd name="connsiteX27" fmla="*/ 2200019 w 7928337"/>
              <a:gd name="connsiteY27" fmla="*/ 697139 h 697139"/>
              <a:gd name="connsiteX28" fmla="*/ 1608023 w 7928337"/>
              <a:gd name="connsiteY28" fmla="*/ 697139 h 697139"/>
              <a:gd name="connsiteX29" fmla="*/ 1016027 w 7928337"/>
              <a:gd name="connsiteY29" fmla="*/ 697139 h 697139"/>
              <a:gd name="connsiteX30" fmla="*/ 116192 w 7928337"/>
              <a:gd name="connsiteY30" fmla="*/ 697139 h 697139"/>
              <a:gd name="connsiteX31" fmla="*/ 0 w 7928337"/>
              <a:gd name="connsiteY31" fmla="*/ 580947 h 697139"/>
              <a:gd name="connsiteX32" fmla="*/ 0 w 7928337"/>
              <a:gd name="connsiteY32" fmla="*/ 116192 h 6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28337" h="697139" fill="none" extrusionOk="0">
                <a:moveTo>
                  <a:pt x="0" y="116192"/>
                </a:moveTo>
                <a:cubicBezTo>
                  <a:pt x="-7524" y="52832"/>
                  <a:pt x="43510" y="-12697"/>
                  <a:pt x="116192" y="0"/>
                </a:cubicBezTo>
                <a:cubicBezTo>
                  <a:pt x="324448" y="-31851"/>
                  <a:pt x="434791" y="36589"/>
                  <a:pt x="554269" y="0"/>
                </a:cubicBezTo>
                <a:cubicBezTo>
                  <a:pt x="673747" y="-36589"/>
                  <a:pt x="1081893" y="62393"/>
                  <a:pt x="1300185" y="0"/>
                </a:cubicBezTo>
                <a:cubicBezTo>
                  <a:pt x="1518477" y="-62393"/>
                  <a:pt x="1642229" y="46837"/>
                  <a:pt x="1738262" y="0"/>
                </a:cubicBezTo>
                <a:cubicBezTo>
                  <a:pt x="1834295" y="-46837"/>
                  <a:pt x="2161779" y="31718"/>
                  <a:pt x="2484178" y="0"/>
                </a:cubicBezTo>
                <a:cubicBezTo>
                  <a:pt x="2806577" y="-31718"/>
                  <a:pt x="2946225" y="31721"/>
                  <a:pt x="3153133" y="0"/>
                </a:cubicBezTo>
                <a:cubicBezTo>
                  <a:pt x="3360042" y="-31721"/>
                  <a:pt x="3541710" y="48662"/>
                  <a:pt x="3899049" y="0"/>
                </a:cubicBezTo>
                <a:cubicBezTo>
                  <a:pt x="4256388" y="-48662"/>
                  <a:pt x="4183612" y="52192"/>
                  <a:pt x="4414086" y="0"/>
                </a:cubicBezTo>
                <a:cubicBezTo>
                  <a:pt x="4644560" y="-52192"/>
                  <a:pt x="4809330" y="58763"/>
                  <a:pt x="5006082" y="0"/>
                </a:cubicBezTo>
                <a:cubicBezTo>
                  <a:pt x="5202834" y="-58763"/>
                  <a:pt x="5351599" y="19490"/>
                  <a:pt x="5521119" y="0"/>
                </a:cubicBezTo>
                <a:cubicBezTo>
                  <a:pt x="5690639" y="-19490"/>
                  <a:pt x="5791737" y="22794"/>
                  <a:pt x="5882237" y="0"/>
                </a:cubicBezTo>
                <a:cubicBezTo>
                  <a:pt x="5972737" y="-22794"/>
                  <a:pt x="6395140" y="63359"/>
                  <a:pt x="6551193" y="0"/>
                </a:cubicBezTo>
                <a:cubicBezTo>
                  <a:pt x="6707246" y="-63359"/>
                  <a:pt x="7026985" y="29747"/>
                  <a:pt x="7297108" y="0"/>
                </a:cubicBezTo>
                <a:cubicBezTo>
                  <a:pt x="7567231" y="-29747"/>
                  <a:pt x="7682671" y="25274"/>
                  <a:pt x="7812145" y="0"/>
                </a:cubicBezTo>
                <a:cubicBezTo>
                  <a:pt x="7884221" y="-4728"/>
                  <a:pt x="7921020" y="38544"/>
                  <a:pt x="7928337" y="116192"/>
                </a:cubicBezTo>
                <a:cubicBezTo>
                  <a:pt x="7967869" y="314126"/>
                  <a:pt x="7893980" y="445855"/>
                  <a:pt x="7928337" y="580947"/>
                </a:cubicBezTo>
                <a:cubicBezTo>
                  <a:pt x="7929804" y="655799"/>
                  <a:pt x="7872728" y="692098"/>
                  <a:pt x="7812145" y="697139"/>
                </a:cubicBezTo>
                <a:cubicBezTo>
                  <a:pt x="7567700" y="764116"/>
                  <a:pt x="7416325" y="674288"/>
                  <a:pt x="7143189" y="697139"/>
                </a:cubicBezTo>
                <a:cubicBezTo>
                  <a:pt x="6870053" y="719990"/>
                  <a:pt x="6640967" y="680965"/>
                  <a:pt x="6397274" y="697139"/>
                </a:cubicBezTo>
                <a:cubicBezTo>
                  <a:pt x="6153582" y="713313"/>
                  <a:pt x="6134487" y="681810"/>
                  <a:pt x="5959196" y="697139"/>
                </a:cubicBezTo>
                <a:cubicBezTo>
                  <a:pt x="5783905" y="712468"/>
                  <a:pt x="5466668" y="623045"/>
                  <a:pt x="5213281" y="697139"/>
                </a:cubicBezTo>
                <a:cubicBezTo>
                  <a:pt x="4959895" y="771233"/>
                  <a:pt x="4876044" y="659579"/>
                  <a:pt x="4698244" y="697139"/>
                </a:cubicBezTo>
                <a:cubicBezTo>
                  <a:pt x="4520444" y="734699"/>
                  <a:pt x="4417847" y="670360"/>
                  <a:pt x="4337126" y="697139"/>
                </a:cubicBezTo>
                <a:cubicBezTo>
                  <a:pt x="4256405" y="723918"/>
                  <a:pt x="4093172" y="676739"/>
                  <a:pt x="3976008" y="697139"/>
                </a:cubicBezTo>
                <a:cubicBezTo>
                  <a:pt x="3858844" y="717539"/>
                  <a:pt x="3533098" y="629895"/>
                  <a:pt x="3384012" y="697139"/>
                </a:cubicBezTo>
                <a:cubicBezTo>
                  <a:pt x="3234926" y="764383"/>
                  <a:pt x="2979947" y="663575"/>
                  <a:pt x="2868975" y="697139"/>
                </a:cubicBezTo>
                <a:cubicBezTo>
                  <a:pt x="2758003" y="730703"/>
                  <a:pt x="2482481" y="630739"/>
                  <a:pt x="2200019" y="697139"/>
                </a:cubicBezTo>
                <a:cubicBezTo>
                  <a:pt x="1917557" y="763539"/>
                  <a:pt x="1886565" y="637670"/>
                  <a:pt x="1608023" y="697139"/>
                </a:cubicBezTo>
                <a:cubicBezTo>
                  <a:pt x="1329481" y="756608"/>
                  <a:pt x="1304210" y="669135"/>
                  <a:pt x="1016027" y="697139"/>
                </a:cubicBezTo>
                <a:cubicBezTo>
                  <a:pt x="727844" y="725143"/>
                  <a:pt x="452271" y="664445"/>
                  <a:pt x="116192" y="697139"/>
                </a:cubicBezTo>
                <a:cubicBezTo>
                  <a:pt x="57462" y="698623"/>
                  <a:pt x="8814" y="657181"/>
                  <a:pt x="0" y="580947"/>
                </a:cubicBezTo>
                <a:cubicBezTo>
                  <a:pt x="-10070" y="351982"/>
                  <a:pt x="52393" y="227991"/>
                  <a:pt x="0" y="116192"/>
                </a:cubicBezTo>
                <a:close/>
              </a:path>
              <a:path w="7928337" h="697139" stroke="0" extrusionOk="0">
                <a:moveTo>
                  <a:pt x="0" y="116192"/>
                </a:moveTo>
                <a:cubicBezTo>
                  <a:pt x="7053" y="56406"/>
                  <a:pt x="70084" y="771"/>
                  <a:pt x="116192" y="0"/>
                </a:cubicBezTo>
                <a:cubicBezTo>
                  <a:pt x="295791" y="-42147"/>
                  <a:pt x="334737" y="32082"/>
                  <a:pt x="477310" y="0"/>
                </a:cubicBezTo>
                <a:cubicBezTo>
                  <a:pt x="619883" y="-32082"/>
                  <a:pt x="699415" y="38880"/>
                  <a:pt x="838428" y="0"/>
                </a:cubicBezTo>
                <a:cubicBezTo>
                  <a:pt x="977441" y="-38880"/>
                  <a:pt x="1226347" y="15563"/>
                  <a:pt x="1353464" y="0"/>
                </a:cubicBezTo>
                <a:cubicBezTo>
                  <a:pt x="1480581" y="-15563"/>
                  <a:pt x="1759086" y="61632"/>
                  <a:pt x="1868501" y="0"/>
                </a:cubicBezTo>
                <a:cubicBezTo>
                  <a:pt x="1977916" y="-61632"/>
                  <a:pt x="2089307" y="23058"/>
                  <a:pt x="2306579" y="0"/>
                </a:cubicBezTo>
                <a:cubicBezTo>
                  <a:pt x="2523851" y="-23058"/>
                  <a:pt x="2743534" y="17728"/>
                  <a:pt x="2975535" y="0"/>
                </a:cubicBezTo>
                <a:cubicBezTo>
                  <a:pt x="3207536" y="-17728"/>
                  <a:pt x="3259201" y="28527"/>
                  <a:pt x="3413612" y="0"/>
                </a:cubicBezTo>
                <a:cubicBezTo>
                  <a:pt x="3568023" y="-28527"/>
                  <a:pt x="3688131" y="23580"/>
                  <a:pt x="3851689" y="0"/>
                </a:cubicBezTo>
                <a:cubicBezTo>
                  <a:pt x="4015247" y="-23580"/>
                  <a:pt x="4133644" y="32568"/>
                  <a:pt x="4366726" y="0"/>
                </a:cubicBezTo>
                <a:cubicBezTo>
                  <a:pt x="4599808" y="-32568"/>
                  <a:pt x="4670518" y="3213"/>
                  <a:pt x="4804803" y="0"/>
                </a:cubicBezTo>
                <a:cubicBezTo>
                  <a:pt x="4939088" y="-3213"/>
                  <a:pt x="5169564" y="62444"/>
                  <a:pt x="5473759" y="0"/>
                </a:cubicBezTo>
                <a:cubicBezTo>
                  <a:pt x="5777954" y="-62444"/>
                  <a:pt x="5715578" y="32890"/>
                  <a:pt x="5834877" y="0"/>
                </a:cubicBezTo>
                <a:cubicBezTo>
                  <a:pt x="5954176" y="-32890"/>
                  <a:pt x="6241271" y="36501"/>
                  <a:pt x="6426873" y="0"/>
                </a:cubicBezTo>
                <a:cubicBezTo>
                  <a:pt x="6612475" y="-36501"/>
                  <a:pt x="6915520" y="46581"/>
                  <a:pt x="7172789" y="0"/>
                </a:cubicBezTo>
                <a:cubicBezTo>
                  <a:pt x="7430058" y="-46581"/>
                  <a:pt x="7534073" y="23258"/>
                  <a:pt x="7812145" y="0"/>
                </a:cubicBezTo>
                <a:cubicBezTo>
                  <a:pt x="7879125" y="-2536"/>
                  <a:pt x="7921403" y="57133"/>
                  <a:pt x="7928337" y="116192"/>
                </a:cubicBezTo>
                <a:cubicBezTo>
                  <a:pt x="7972957" y="234045"/>
                  <a:pt x="7898263" y="379860"/>
                  <a:pt x="7928337" y="580947"/>
                </a:cubicBezTo>
                <a:cubicBezTo>
                  <a:pt x="7942226" y="640959"/>
                  <a:pt x="7880819" y="690208"/>
                  <a:pt x="7812145" y="697139"/>
                </a:cubicBezTo>
                <a:cubicBezTo>
                  <a:pt x="7693199" y="736448"/>
                  <a:pt x="7578343" y="678664"/>
                  <a:pt x="7451027" y="697139"/>
                </a:cubicBezTo>
                <a:cubicBezTo>
                  <a:pt x="7323711" y="715614"/>
                  <a:pt x="6955710" y="656418"/>
                  <a:pt x="6705112" y="697139"/>
                </a:cubicBezTo>
                <a:cubicBezTo>
                  <a:pt x="6454515" y="737860"/>
                  <a:pt x="6185145" y="695199"/>
                  <a:pt x="5959196" y="697139"/>
                </a:cubicBezTo>
                <a:cubicBezTo>
                  <a:pt x="5733247" y="699079"/>
                  <a:pt x="5761963" y="680072"/>
                  <a:pt x="5598079" y="697139"/>
                </a:cubicBezTo>
                <a:cubicBezTo>
                  <a:pt x="5434195" y="714206"/>
                  <a:pt x="5202734" y="641855"/>
                  <a:pt x="5083042" y="697139"/>
                </a:cubicBezTo>
                <a:cubicBezTo>
                  <a:pt x="4963350" y="752423"/>
                  <a:pt x="4732223" y="695677"/>
                  <a:pt x="4414086" y="697139"/>
                </a:cubicBezTo>
                <a:cubicBezTo>
                  <a:pt x="4095949" y="698601"/>
                  <a:pt x="4024753" y="696980"/>
                  <a:pt x="3745130" y="697139"/>
                </a:cubicBezTo>
                <a:cubicBezTo>
                  <a:pt x="3465507" y="697298"/>
                  <a:pt x="3370049" y="641907"/>
                  <a:pt x="3230093" y="697139"/>
                </a:cubicBezTo>
                <a:cubicBezTo>
                  <a:pt x="3090137" y="752371"/>
                  <a:pt x="2770000" y="637414"/>
                  <a:pt x="2484178" y="697139"/>
                </a:cubicBezTo>
                <a:cubicBezTo>
                  <a:pt x="2198356" y="756864"/>
                  <a:pt x="2259604" y="654247"/>
                  <a:pt x="2123060" y="697139"/>
                </a:cubicBezTo>
                <a:cubicBezTo>
                  <a:pt x="1986516" y="740031"/>
                  <a:pt x="1865143" y="640714"/>
                  <a:pt x="1608023" y="697139"/>
                </a:cubicBezTo>
                <a:cubicBezTo>
                  <a:pt x="1350903" y="753564"/>
                  <a:pt x="1336538" y="656258"/>
                  <a:pt x="1246905" y="697139"/>
                </a:cubicBezTo>
                <a:cubicBezTo>
                  <a:pt x="1157272" y="738020"/>
                  <a:pt x="456212" y="614836"/>
                  <a:pt x="116192" y="697139"/>
                </a:cubicBezTo>
                <a:cubicBezTo>
                  <a:pt x="56365" y="698974"/>
                  <a:pt x="-17" y="647501"/>
                  <a:pt x="0" y="580947"/>
                </a:cubicBezTo>
                <a:cubicBezTo>
                  <a:pt x="-15262" y="380674"/>
                  <a:pt x="11292" y="292955"/>
                  <a:pt x="0" y="116192"/>
                </a:cubicBezTo>
                <a:close/>
              </a:path>
            </a:pathLst>
          </a:custGeom>
          <a:solidFill>
            <a:schemeClr val="bg1"/>
          </a:solidFill>
          <a:ln>
            <a:solidFill>
              <a:schemeClr val="accent2">
                <a:lumMod val="50000"/>
              </a:schemeClr>
            </a:solidFill>
            <a:prstDash val="dash"/>
            <a:extLst>
              <a:ext uri="{C807C97D-BFC1-408E-A445-0C87EB9F89A2}">
                <ask:lineSketchStyleProps xmlns="" xmlns:ask="http://schemas.microsoft.com/office/drawing/2018/sketchyshapes" sd="3829830956">
                  <a:custGeom>
                    <a:avLst/>
                    <a:gdLst>
                      <a:gd name="connsiteX0" fmla="*/ 0 w 11723582"/>
                      <a:gd name="connsiteY0" fmla="*/ 1020854 h 6125013"/>
                      <a:gd name="connsiteX1" fmla="*/ 171812 w 11723582"/>
                      <a:gd name="connsiteY1" fmla="*/ 0 h 6125013"/>
                      <a:gd name="connsiteX2" fmla="*/ 819594 w 11723582"/>
                      <a:gd name="connsiteY2" fmla="*/ 0 h 6125013"/>
                      <a:gd name="connsiteX3" fmla="*/ 1922575 w 11723582"/>
                      <a:gd name="connsiteY3" fmla="*/ 0 h 6125013"/>
                      <a:gd name="connsiteX4" fmla="*/ 2570357 w 11723582"/>
                      <a:gd name="connsiteY4" fmla="*/ 0 h 6125013"/>
                      <a:gd name="connsiteX5" fmla="*/ 3673338 w 11723582"/>
                      <a:gd name="connsiteY5" fmla="*/ 0 h 6125013"/>
                      <a:gd name="connsiteX6" fmla="*/ 4662517 w 11723582"/>
                      <a:gd name="connsiteY6" fmla="*/ 0 h 6125013"/>
                      <a:gd name="connsiteX7" fmla="*/ 5765499 w 11723582"/>
                      <a:gd name="connsiteY7" fmla="*/ 0 h 6125013"/>
                      <a:gd name="connsiteX8" fmla="*/ 6527081 w 11723582"/>
                      <a:gd name="connsiteY8" fmla="*/ 0 h 6125013"/>
                      <a:gd name="connsiteX9" fmla="*/ 7402461 w 11723582"/>
                      <a:gd name="connsiteY9" fmla="*/ 0 h 6125013"/>
                      <a:gd name="connsiteX10" fmla="*/ 8164043 w 11723582"/>
                      <a:gd name="connsiteY10" fmla="*/ 0 h 6125013"/>
                      <a:gd name="connsiteX11" fmla="*/ 8698026 w 11723582"/>
                      <a:gd name="connsiteY11" fmla="*/ 0 h 6125013"/>
                      <a:gd name="connsiteX12" fmla="*/ 9687207 w 11723582"/>
                      <a:gd name="connsiteY12" fmla="*/ 0 h 6125013"/>
                      <a:gd name="connsiteX13" fmla="*/ 10790187 w 11723582"/>
                      <a:gd name="connsiteY13" fmla="*/ 0 h 6125013"/>
                      <a:gd name="connsiteX14" fmla="*/ 11551769 w 11723582"/>
                      <a:gd name="connsiteY14" fmla="*/ 0 h 6125013"/>
                      <a:gd name="connsiteX15" fmla="*/ 11723582 w 11723582"/>
                      <a:gd name="connsiteY15" fmla="*/ 1020854 h 6125013"/>
                      <a:gd name="connsiteX16" fmla="*/ 11723582 w 11723582"/>
                      <a:gd name="connsiteY16" fmla="*/ 5104158 h 6125013"/>
                      <a:gd name="connsiteX17" fmla="*/ 11551769 w 11723582"/>
                      <a:gd name="connsiteY17" fmla="*/ 6125013 h 6125013"/>
                      <a:gd name="connsiteX18" fmla="*/ 10562588 w 11723582"/>
                      <a:gd name="connsiteY18" fmla="*/ 6125013 h 6125013"/>
                      <a:gd name="connsiteX19" fmla="*/ 9459608 w 11723582"/>
                      <a:gd name="connsiteY19" fmla="*/ 6125013 h 6125013"/>
                      <a:gd name="connsiteX20" fmla="*/ 8811825 w 11723582"/>
                      <a:gd name="connsiteY20" fmla="*/ 6125013 h 6125013"/>
                      <a:gd name="connsiteX21" fmla="*/ 7708845 w 11723582"/>
                      <a:gd name="connsiteY21" fmla="*/ 6125013 h 6125013"/>
                      <a:gd name="connsiteX22" fmla="*/ 6947263 w 11723582"/>
                      <a:gd name="connsiteY22" fmla="*/ 6125013 h 6125013"/>
                      <a:gd name="connsiteX23" fmla="*/ 6413280 w 11723582"/>
                      <a:gd name="connsiteY23" fmla="*/ 6125013 h 6125013"/>
                      <a:gd name="connsiteX24" fmla="*/ 5879297 w 11723582"/>
                      <a:gd name="connsiteY24" fmla="*/ 6125013 h 6125013"/>
                      <a:gd name="connsiteX25" fmla="*/ 5003917 w 11723582"/>
                      <a:gd name="connsiteY25" fmla="*/ 6125013 h 6125013"/>
                      <a:gd name="connsiteX26" fmla="*/ 4242335 w 11723582"/>
                      <a:gd name="connsiteY26" fmla="*/ 6125013 h 6125013"/>
                      <a:gd name="connsiteX27" fmla="*/ 3253154 w 11723582"/>
                      <a:gd name="connsiteY27" fmla="*/ 6125013 h 6125013"/>
                      <a:gd name="connsiteX28" fmla="*/ 2377773 w 11723582"/>
                      <a:gd name="connsiteY28" fmla="*/ 6125013 h 6125013"/>
                      <a:gd name="connsiteX29" fmla="*/ 1502392 w 11723582"/>
                      <a:gd name="connsiteY29" fmla="*/ 6125013 h 6125013"/>
                      <a:gd name="connsiteX30" fmla="*/ 171812 w 11723582"/>
                      <a:gd name="connsiteY30" fmla="*/ 6125013 h 6125013"/>
                      <a:gd name="connsiteX31" fmla="*/ 0 w 11723582"/>
                      <a:gd name="connsiteY31" fmla="*/ 5104158 h 6125013"/>
                      <a:gd name="connsiteX32" fmla="*/ 0 w 11723582"/>
                      <a:gd name="connsiteY32" fmla="*/ 1020854 h 6125013"/>
                      <a:gd name="connsiteX0" fmla="*/ 0 w 11723582"/>
                      <a:gd name="connsiteY0" fmla="*/ 1020854 h 6125013"/>
                      <a:gd name="connsiteX1" fmla="*/ 171812 w 11723582"/>
                      <a:gd name="connsiteY1" fmla="*/ 0 h 6125013"/>
                      <a:gd name="connsiteX2" fmla="*/ 705795 w 11723582"/>
                      <a:gd name="connsiteY2" fmla="*/ 0 h 6125013"/>
                      <a:gd name="connsiteX3" fmla="*/ 1239778 w 11723582"/>
                      <a:gd name="connsiteY3" fmla="*/ 0 h 6125013"/>
                      <a:gd name="connsiteX4" fmla="*/ 2001358 w 11723582"/>
                      <a:gd name="connsiteY4" fmla="*/ 0 h 6125013"/>
                      <a:gd name="connsiteX5" fmla="*/ 2762940 w 11723582"/>
                      <a:gd name="connsiteY5" fmla="*/ 0 h 6125013"/>
                      <a:gd name="connsiteX6" fmla="*/ 3410723 w 11723582"/>
                      <a:gd name="connsiteY6" fmla="*/ 0 h 6125013"/>
                      <a:gd name="connsiteX7" fmla="*/ 4399904 w 11723582"/>
                      <a:gd name="connsiteY7" fmla="*/ 0 h 6125013"/>
                      <a:gd name="connsiteX8" fmla="*/ 5047686 w 11723582"/>
                      <a:gd name="connsiteY8" fmla="*/ 0 h 6125013"/>
                      <a:gd name="connsiteX9" fmla="*/ 5695468 w 11723582"/>
                      <a:gd name="connsiteY9" fmla="*/ 0 h 6125013"/>
                      <a:gd name="connsiteX10" fmla="*/ 6457050 w 11723582"/>
                      <a:gd name="connsiteY10" fmla="*/ 0 h 6125013"/>
                      <a:gd name="connsiteX11" fmla="*/ 7104831 w 11723582"/>
                      <a:gd name="connsiteY11" fmla="*/ 0 h 6125013"/>
                      <a:gd name="connsiteX12" fmla="*/ 8094012 w 11723582"/>
                      <a:gd name="connsiteY12" fmla="*/ 0 h 6125013"/>
                      <a:gd name="connsiteX13" fmla="*/ 8627995 w 11723582"/>
                      <a:gd name="connsiteY13" fmla="*/ 0 h 6125013"/>
                      <a:gd name="connsiteX14" fmla="*/ 9503376 w 11723582"/>
                      <a:gd name="connsiteY14" fmla="*/ 0 h 6125013"/>
                      <a:gd name="connsiteX15" fmla="*/ 10606357 w 11723582"/>
                      <a:gd name="connsiteY15" fmla="*/ 0 h 6125013"/>
                      <a:gd name="connsiteX16" fmla="*/ 11551769 w 11723582"/>
                      <a:gd name="connsiteY16" fmla="*/ 0 h 6125013"/>
                      <a:gd name="connsiteX17" fmla="*/ 11723582 w 11723582"/>
                      <a:gd name="connsiteY17" fmla="*/ 1020854 h 6125013"/>
                      <a:gd name="connsiteX18" fmla="*/ 11723582 w 11723582"/>
                      <a:gd name="connsiteY18" fmla="*/ 5104158 h 6125013"/>
                      <a:gd name="connsiteX19" fmla="*/ 11551769 w 11723582"/>
                      <a:gd name="connsiteY19" fmla="*/ 6125013 h 6125013"/>
                      <a:gd name="connsiteX20" fmla="*/ 11017786 w 11723582"/>
                      <a:gd name="connsiteY20" fmla="*/ 6125013 h 6125013"/>
                      <a:gd name="connsiteX21" fmla="*/ 9914806 w 11723582"/>
                      <a:gd name="connsiteY21" fmla="*/ 6125013 h 6125013"/>
                      <a:gd name="connsiteX22" fmla="*/ 8811825 w 11723582"/>
                      <a:gd name="connsiteY22" fmla="*/ 6125013 h 6125013"/>
                      <a:gd name="connsiteX23" fmla="*/ 8277844 w 11723582"/>
                      <a:gd name="connsiteY23" fmla="*/ 6125013 h 6125013"/>
                      <a:gd name="connsiteX24" fmla="*/ 7516262 w 11723582"/>
                      <a:gd name="connsiteY24" fmla="*/ 6125013 h 6125013"/>
                      <a:gd name="connsiteX25" fmla="*/ 6527081 w 11723582"/>
                      <a:gd name="connsiteY25" fmla="*/ 6125013 h 6125013"/>
                      <a:gd name="connsiteX26" fmla="*/ 6062166 w 11723582"/>
                      <a:gd name="connsiteY26" fmla="*/ 6125013 h 6125013"/>
                      <a:gd name="connsiteX27" fmla="*/ 5537900 w 11723582"/>
                      <a:gd name="connsiteY27" fmla="*/ 6125013 h 6125013"/>
                      <a:gd name="connsiteX28" fmla="*/ 4776318 w 11723582"/>
                      <a:gd name="connsiteY28" fmla="*/ 6125013 h 6125013"/>
                      <a:gd name="connsiteX29" fmla="*/ 3673338 w 11723582"/>
                      <a:gd name="connsiteY29" fmla="*/ 6125013 h 6125013"/>
                      <a:gd name="connsiteX30" fmla="*/ 3139355 w 11723582"/>
                      <a:gd name="connsiteY30" fmla="*/ 6125013 h 6125013"/>
                      <a:gd name="connsiteX31" fmla="*/ 2377773 w 11723582"/>
                      <a:gd name="connsiteY31" fmla="*/ 6125013 h 6125013"/>
                      <a:gd name="connsiteX32" fmla="*/ 1843790 w 11723582"/>
                      <a:gd name="connsiteY32" fmla="*/ 6125013 h 6125013"/>
                      <a:gd name="connsiteX33" fmla="*/ 171812 w 11723582"/>
                      <a:gd name="connsiteY33" fmla="*/ 6125013 h 6125013"/>
                      <a:gd name="connsiteX34" fmla="*/ 0 w 11723582"/>
                      <a:gd name="connsiteY34" fmla="*/ 5104158 h 6125013"/>
                      <a:gd name="connsiteX35" fmla="*/ 0 w 11723582"/>
                      <a:gd name="connsiteY35" fmla="*/ 1020854 h 612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23582" h="6125013" fill="none" extrusionOk="0">
                        <a:moveTo>
                          <a:pt x="0" y="1020854"/>
                        </a:moveTo>
                        <a:cubicBezTo>
                          <a:pt x="-14058" y="485100"/>
                          <a:pt x="51056" y="-127214"/>
                          <a:pt x="171812" y="0"/>
                        </a:cubicBezTo>
                        <a:cubicBezTo>
                          <a:pt x="488026" y="-227806"/>
                          <a:pt x="716869" y="366194"/>
                          <a:pt x="819594" y="0"/>
                        </a:cubicBezTo>
                        <a:cubicBezTo>
                          <a:pt x="1173856" y="-309655"/>
                          <a:pt x="1592441" y="536207"/>
                          <a:pt x="1922575" y="0"/>
                        </a:cubicBezTo>
                        <a:cubicBezTo>
                          <a:pt x="2178764" y="-501686"/>
                          <a:pt x="2424945" y="491742"/>
                          <a:pt x="2570357" y="0"/>
                        </a:cubicBezTo>
                        <a:cubicBezTo>
                          <a:pt x="2807490" y="-319806"/>
                          <a:pt x="3293843" y="379580"/>
                          <a:pt x="3673338" y="0"/>
                        </a:cubicBezTo>
                        <a:cubicBezTo>
                          <a:pt x="4190276" y="-295904"/>
                          <a:pt x="4247295" y="264466"/>
                          <a:pt x="4662517" y="0"/>
                        </a:cubicBezTo>
                        <a:cubicBezTo>
                          <a:pt x="4905435" y="-276172"/>
                          <a:pt x="5261704" y="408201"/>
                          <a:pt x="5765499" y="0"/>
                        </a:cubicBezTo>
                        <a:cubicBezTo>
                          <a:pt x="6203510" y="-360525"/>
                          <a:pt x="6030709" y="434146"/>
                          <a:pt x="6527081" y="0"/>
                        </a:cubicBezTo>
                        <a:cubicBezTo>
                          <a:pt x="6833807" y="-306169"/>
                          <a:pt x="6979815" y="402885"/>
                          <a:pt x="7402461" y="0"/>
                        </a:cubicBezTo>
                        <a:cubicBezTo>
                          <a:pt x="7728874" y="-516421"/>
                          <a:pt x="7877068" y="107224"/>
                          <a:pt x="8164043" y="0"/>
                        </a:cubicBezTo>
                        <a:cubicBezTo>
                          <a:pt x="8423286" y="-108796"/>
                          <a:pt x="8543454" y="171114"/>
                          <a:pt x="8698026" y="0"/>
                        </a:cubicBezTo>
                        <a:cubicBezTo>
                          <a:pt x="8908554" y="-125758"/>
                          <a:pt x="9481725" y="731065"/>
                          <a:pt x="9687207" y="0"/>
                        </a:cubicBezTo>
                        <a:cubicBezTo>
                          <a:pt x="9965833" y="-543264"/>
                          <a:pt x="10387511" y="251223"/>
                          <a:pt x="10790187" y="0"/>
                        </a:cubicBezTo>
                        <a:cubicBezTo>
                          <a:pt x="11200689" y="-277745"/>
                          <a:pt x="11398062" y="268008"/>
                          <a:pt x="11551769" y="0"/>
                        </a:cubicBezTo>
                        <a:cubicBezTo>
                          <a:pt x="11596931" y="-6999"/>
                          <a:pt x="11608200" y="344304"/>
                          <a:pt x="11723582" y="1020854"/>
                        </a:cubicBezTo>
                        <a:cubicBezTo>
                          <a:pt x="11661459" y="2639342"/>
                          <a:pt x="11848968" y="3985371"/>
                          <a:pt x="11723582" y="5104158"/>
                        </a:cubicBezTo>
                        <a:cubicBezTo>
                          <a:pt x="11705359" y="5741375"/>
                          <a:pt x="11646237" y="6066791"/>
                          <a:pt x="11551769" y="6125013"/>
                        </a:cubicBezTo>
                        <a:cubicBezTo>
                          <a:pt x="11211941" y="6720321"/>
                          <a:pt x="10921118" y="6024971"/>
                          <a:pt x="10562588" y="6125013"/>
                        </a:cubicBezTo>
                        <a:cubicBezTo>
                          <a:pt x="10246805" y="6363788"/>
                          <a:pt x="9791679" y="6086580"/>
                          <a:pt x="9459608" y="6125013"/>
                        </a:cubicBezTo>
                        <a:cubicBezTo>
                          <a:pt x="9163694" y="6259764"/>
                          <a:pt x="9041768" y="5915168"/>
                          <a:pt x="8811825" y="6125013"/>
                        </a:cubicBezTo>
                        <a:cubicBezTo>
                          <a:pt x="8553731" y="6346182"/>
                          <a:pt x="8030002" y="5549466"/>
                          <a:pt x="7708845" y="6125013"/>
                        </a:cubicBezTo>
                        <a:cubicBezTo>
                          <a:pt x="7327527" y="6810785"/>
                          <a:pt x="7148564" y="5795179"/>
                          <a:pt x="6947263" y="6125013"/>
                        </a:cubicBezTo>
                        <a:cubicBezTo>
                          <a:pt x="6698620" y="6473184"/>
                          <a:pt x="6572952" y="5897731"/>
                          <a:pt x="6413280" y="6125013"/>
                        </a:cubicBezTo>
                        <a:cubicBezTo>
                          <a:pt x="6286228" y="6342864"/>
                          <a:pt x="6049623" y="5940764"/>
                          <a:pt x="5879297" y="6125013"/>
                        </a:cubicBezTo>
                        <a:cubicBezTo>
                          <a:pt x="5698183" y="6269832"/>
                          <a:pt x="5248301" y="5466556"/>
                          <a:pt x="5003917" y="6125013"/>
                        </a:cubicBezTo>
                        <a:cubicBezTo>
                          <a:pt x="4717847" y="6728211"/>
                          <a:pt x="4433136" y="5875330"/>
                          <a:pt x="4242335" y="6125013"/>
                        </a:cubicBezTo>
                        <a:cubicBezTo>
                          <a:pt x="4140423" y="6428954"/>
                          <a:pt x="3676206" y="5576973"/>
                          <a:pt x="3253154" y="6125013"/>
                        </a:cubicBezTo>
                        <a:cubicBezTo>
                          <a:pt x="2872083" y="6783934"/>
                          <a:pt x="2801175" y="5520895"/>
                          <a:pt x="2377773" y="6125013"/>
                        </a:cubicBezTo>
                        <a:cubicBezTo>
                          <a:pt x="1942327" y="6620297"/>
                          <a:pt x="1855797" y="5781427"/>
                          <a:pt x="1502392" y="6125013"/>
                        </a:cubicBezTo>
                        <a:cubicBezTo>
                          <a:pt x="978854" y="6360972"/>
                          <a:pt x="612157" y="5835012"/>
                          <a:pt x="171812" y="6125013"/>
                        </a:cubicBezTo>
                        <a:cubicBezTo>
                          <a:pt x="44762" y="6079072"/>
                          <a:pt x="65046" y="5833728"/>
                          <a:pt x="0" y="5104158"/>
                        </a:cubicBezTo>
                        <a:cubicBezTo>
                          <a:pt x="144317" y="3071577"/>
                          <a:pt x="-71645" y="2223282"/>
                          <a:pt x="0" y="1020854"/>
                        </a:cubicBezTo>
                        <a:close/>
                      </a:path>
                      <a:path w="11723582" h="6125013" stroke="0" extrusionOk="0">
                        <a:moveTo>
                          <a:pt x="0" y="1020854"/>
                        </a:moveTo>
                        <a:cubicBezTo>
                          <a:pt x="8589" y="490732"/>
                          <a:pt x="88365" y="19654"/>
                          <a:pt x="171812" y="0"/>
                        </a:cubicBezTo>
                        <a:cubicBezTo>
                          <a:pt x="445275" y="-296661"/>
                          <a:pt x="456203" y="225838"/>
                          <a:pt x="705795" y="0"/>
                        </a:cubicBezTo>
                        <a:cubicBezTo>
                          <a:pt x="901448" y="-317878"/>
                          <a:pt x="1100866" y="339071"/>
                          <a:pt x="1239778" y="0"/>
                        </a:cubicBezTo>
                        <a:cubicBezTo>
                          <a:pt x="1436455" y="-336437"/>
                          <a:pt x="1820235" y="142171"/>
                          <a:pt x="2001358" y="0"/>
                        </a:cubicBezTo>
                        <a:cubicBezTo>
                          <a:pt x="2173069" y="-169320"/>
                          <a:pt x="2526530" y="418039"/>
                          <a:pt x="2762940" y="0"/>
                        </a:cubicBezTo>
                        <a:cubicBezTo>
                          <a:pt x="2873853" y="-472213"/>
                          <a:pt x="3054470" y="94358"/>
                          <a:pt x="3410723" y="0"/>
                        </a:cubicBezTo>
                        <a:cubicBezTo>
                          <a:pt x="3705757" y="-210286"/>
                          <a:pt x="4038910" y="194793"/>
                          <a:pt x="4399904" y="0"/>
                        </a:cubicBezTo>
                        <a:cubicBezTo>
                          <a:pt x="4673006" y="-107749"/>
                          <a:pt x="4823639" y="296304"/>
                          <a:pt x="5047686" y="0"/>
                        </a:cubicBezTo>
                        <a:cubicBezTo>
                          <a:pt x="5257893" y="-336591"/>
                          <a:pt x="5466509" y="168302"/>
                          <a:pt x="5695468" y="0"/>
                        </a:cubicBezTo>
                        <a:cubicBezTo>
                          <a:pt x="5919351" y="-229119"/>
                          <a:pt x="6213282" y="301026"/>
                          <a:pt x="6457050" y="0"/>
                        </a:cubicBezTo>
                        <a:cubicBezTo>
                          <a:pt x="6823935" y="-304419"/>
                          <a:pt x="6865008" y="4806"/>
                          <a:pt x="7104831" y="0"/>
                        </a:cubicBezTo>
                        <a:cubicBezTo>
                          <a:pt x="7333523" y="14134"/>
                          <a:pt x="7670622" y="745108"/>
                          <a:pt x="8094012" y="0"/>
                        </a:cubicBezTo>
                        <a:cubicBezTo>
                          <a:pt x="8499357" y="-502409"/>
                          <a:pt x="8471907" y="325397"/>
                          <a:pt x="8627995" y="0"/>
                        </a:cubicBezTo>
                        <a:cubicBezTo>
                          <a:pt x="8696760" y="-324869"/>
                          <a:pt x="9263606" y="344819"/>
                          <a:pt x="9503376" y="0"/>
                        </a:cubicBezTo>
                        <a:cubicBezTo>
                          <a:pt x="9801556" y="-347765"/>
                          <a:pt x="10208224" y="385321"/>
                          <a:pt x="10606357" y="0"/>
                        </a:cubicBezTo>
                        <a:cubicBezTo>
                          <a:pt x="10989165" y="-448297"/>
                          <a:pt x="11075152" y="258805"/>
                          <a:pt x="11551769" y="0"/>
                        </a:cubicBezTo>
                        <a:cubicBezTo>
                          <a:pt x="11615427" y="-15752"/>
                          <a:pt x="11812673" y="405270"/>
                          <a:pt x="11723582" y="1020854"/>
                        </a:cubicBezTo>
                        <a:cubicBezTo>
                          <a:pt x="11761665" y="2064113"/>
                          <a:pt x="11670310" y="3504658"/>
                          <a:pt x="11723582" y="5104158"/>
                        </a:cubicBezTo>
                        <a:cubicBezTo>
                          <a:pt x="11736921" y="5624810"/>
                          <a:pt x="11628205" y="6064091"/>
                          <a:pt x="11551769" y="6125013"/>
                        </a:cubicBezTo>
                        <a:cubicBezTo>
                          <a:pt x="11382406" y="6481600"/>
                          <a:pt x="11242802" y="5979776"/>
                          <a:pt x="11017786" y="6125013"/>
                        </a:cubicBezTo>
                        <a:cubicBezTo>
                          <a:pt x="10810636" y="6277761"/>
                          <a:pt x="10273197" y="5843981"/>
                          <a:pt x="9914806" y="6125013"/>
                        </a:cubicBezTo>
                        <a:cubicBezTo>
                          <a:pt x="9535740" y="6476428"/>
                          <a:pt x="9126246" y="6149349"/>
                          <a:pt x="8811825" y="6125013"/>
                        </a:cubicBezTo>
                        <a:cubicBezTo>
                          <a:pt x="8438733" y="6161674"/>
                          <a:pt x="8509768" y="5971962"/>
                          <a:pt x="8277844" y="6125013"/>
                        </a:cubicBezTo>
                        <a:cubicBezTo>
                          <a:pt x="8020571" y="6275027"/>
                          <a:pt x="7691830" y="5512904"/>
                          <a:pt x="7516262" y="6125013"/>
                        </a:cubicBezTo>
                        <a:cubicBezTo>
                          <a:pt x="7348817" y="6575943"/>
                          <a:pt x="6877264" y="6077688"/>
                          <a:pt x="6527081" y="6125013"/>
                        </a:cubicBezTo>
                        <a:cubicBezTo>
                          <a:pt x="6373125" y="6129228"/>
                          <a:pt x="6265925" y="6093991"/>
                          <a:pt x="6062166" y="6125013"/>
                        </a:cubicBezTo>
                        <a:cubicBezTo>
                          <a:pt x="5858407" y="6156035"/>
                          <a:pt x="5703356" y="6065186"/>
                          <a:pt x="5537900" y="6125013"/>
                        </a:cubicBezTo>
                        <a:cubicBezTo>
                          <a:pt x="5122878" y="6231647"/>
                          <a:pt x="5035256" y="5615216"/>
                          <a:pt x="4776318" y="6125013"/>
                        </a:cubicBezTo>
                        <a:cubicBezTo>
                          <a:pt x="4407896" y="6513611"/>
                          <a:pt x="4046866" y="5641502"/>
                          <a:pt x="3673338" y="6125013"/>
                        </a:cubicBezTo>
                        <a:cubicBezTo>
                          <a:pt x="3267571" y="6705280"/>
                          <a:pt x="3404767" y="5708342"/>
                          <a:pt x="3139355" y="6125013"/>
                        </a:cubicBezTo>
                        <a:cubicBezTo>
                          <a:pt x="2963391" y="6450193"/>
                          <a:pt x="2827406" y="5660953"/>
                          <a:pt x="2377773" y="6125013"/>
                        </a:cubicBezTo>
                        <a:cubicBezTo>
                          <a:pt x="2052356" y="6538087"/>
                          <a:pt x="1967479" y="5766433"/>
                          <a:pt x="1843790" y="6125013"/>
                        </a:cubicBezTo>
                        <a:cubicBezTo>
                          <a:pt x="1742303" y="6419746"/>
                          <a:pt x="587282" y="5632320"/>
                          <a:pt x="171812" y="6125013"/>
                        </a:cubicBezTo>
                        <a:cubicBezTo>
                          <a:pt x="66871" y="6186862"/>
                          <a:pt x="-76186" y="5728108"/>
                          <a:pt x="0" y="5104158"/>
                        </a:cubicBezTo>
                        <a:cubicBezTo>
                          <a:pt x="-10049" y="3159208"/>
                          <a:pt x="-64331" y="2518676"/>
                          <a:pt x="0" y="1020854"/>
                        </a:cubicBezTo>
                        <a:close/>
                      </a:path>
                      <a:path w="11723582" h="6125013" fill="none" stroke="0" extrusionOk="0">
                        <a:moveTo>
                          <a:pt x="0" y="1020854"/>
                        </a:moveTo>
                        <a:cubicBezTo>
                          <a:pt x="4408" y="473836"/>
                          <a:pt x="93065" y="-110328"/>
                          <a:pt x="171812" y="0"/>
                        </a:cubicBezTo>
                        <a:cubicBezTo>
                          <a:pt x="501866" y="-285930"/>
                          <a:pt x="672415" y="367542"/>
                          <a:pt x="819594" y="0"/>
                        </a:cubicBezTo>
                        <a:cubicBezTo>
                          <a:pt x="1053730" y="-221257"/>
                          <a:pt x="1598733" y="567869"/>
                          <a:pt x="1922575" y="0"/>
                        </a:cubicBezTo>
                        <a:cubicBezTo>
                          <a:pt x="2140305" y="-546572"/>
                          <a:pt x="2521950" y="478346"/>
                          <a:pt x="2570357" y="0"/>
                        </a:cubicBezTo>
                        <a:cubicBezTo>
                          <a:pt x="2661461" y="-296382"/>
                          <a:pt x="3172822" y="307767"/>
                          <a:pt x="3673338" y="0"/>
                        </a:cubicBezTo>
                        <a:cubicBezTo>
                          <a:pt x="4182581" y="-395000"/>
                          <a:pt x="4457028" y="214960"/>
                          <a:pt x="4662517" y="0"/>
                        </a:cubicBezTo>
                        <a:cubicBezTo>
                          <a:pt x="5006752" y="-287807"/>
                          <a:pt x="5369861" y="416940"/>
                          <a:pt x="5765499" y="0"/>
                        </a:cubicBezTo>
                        <a:cubicBezTo>
                          <a:pt x="6270823" y="-430237"/>
                          <a:pt x="6027523" y="497013"/>
                          <a:pt x="6527081" y="0"/>
                        </a:cubicBezTo>
                        <a:cubicBezTo>
                          <a:pt x="6989669" y="-458562"/>
                          <a:pt x="7019295" y="642365"/>
                          <a:pt x="7402461" y="0"/>
                        </a:cubicBezTo>
                        <a:cubicBezTo>
                          <a:pt x="7690245" y="-500306"/>
                          <a:pt x="7888410" y="175467"/>
                          <a:pt x="8164043" y="0"/>
                        </a:cubicBezTo>
                        <a:cubicBezTo>
                          <a:pt x="8360328" y="-149698"/>
                          <a:pt x="8565687" y="217515"/>
                          <a:pt x="8698026" y="0"/>
                        </a:cubicBezTo>
                        <a:cubicBezTo>
                          <a:pt x="8908465" y="-177404"/>
                          <a:pt x="9463903" y="486708"/>
                          <a:pt x="9687207" y="0"/>
                        </a:cubicBezTo>
                        <a:cubicBezTo>
                          <a:pt x="9893791" y="-629065"/>
                          <a:pt x="10367376" y="223906"/>
                          <a:pt x="10790187" y="0"/>
                        </a:cubicBezTo>
                        <a:cubicBezTo>
                          <a:pt x="11117394" y="-254781"/>
                          <a:pt x="11353972" y="192267"/>
                          <a:pt x="11551769" y="0"/>
                        </a:cubicBezTo>
                        <a:cubicBezTo>
                          <a:pt x="11564714" y="-22235"/>
                          <a:pt x="11659231" y="327970"/>
                          <a:pt x="11723582" y="1020854"/>
                        </a:cubicBezTo>
                        <a:cubicBezTo>
                          <a:pt x="12011562" y="2691152"/>
                          <a:pt x="11749440" y="3799264"/>
                          <a:pt x="11723582" y="5104158"/>
                        </a:cubicBezTo>
                        <a:cubicBezTo>
                          <a:pt x="11708441" y="5759513"/>
                          <a:pt x="11661186" y="6084439"/>
                          <a:pt x="11551769" y="6125013"/>
                        </a:cubicBezTo>
                        <a:cubicBezTo>
                          <a:pt x="11194310" y="6728222"/>
                          <a:pt x="10868931" y="5990600"/>
                          <a:pt x="10562588" y="6125013"/>
                        </a:cubicBezTo>
                        <a:cubicBezTo>
                          <a:pt x="10196037" y="6293037"/>
                          <a:pt x="9800682" y="6049876"/>
                          <a:pt x="9459608" y="6125013"/>
                        </a:cubicBezTo>
                        <a:cubicBezTo>
                          <a:pt x="9053474" y="6250490"/>
                          <a:pt x="9062459" y="5993025"/>
                          <a:pt x="8811825" y="6125013"/>
                        </a:cubicBezTo>
                        <a:cubicBezTo>
                          <a:pt x="8679417" y="6238061"/>
                          <a:pt x="7919790" y="5564809"/>
                          <a:pt x="7708845" y="6125013"/>
                        </a:cubicBezTo>
                        <a:cubicBezTo>
                          <a:pt x="7352020" y="6810595"/>
                          <a:pt x="7210598" y="5782242"/>
                          <a:pt x="6947263" y="6125013"/>
                        </a:cubicBezTo>
                        <a:cubicBezTo>
                          <a:pt x="6615704" y="6446037"/>
                          <a:pt x="6493110" y="5920871"/>
                          <a:pt x="6413280" y="6125013"/>
                        </a:cubicBezTo>
                        <a:cubicBezTo>
                          <a:pt x="6293639" y="6320247"/>
                          <a:pt x="6048440" y="5985579"/>
                          <a:pt x="5879297" y="6125013"/>
                        </a:cubicBezTo>
                        <a:cubicBezTo>
                          <a:pt x="5698187" y="6127445"/>
                          <a:pt x="5152589" y="5590900"/>
                          <a:pt x="5003917" y="6125013"/>
                        </a:cubicBezTo>
                        <a:cubicBezTo>
                          <a:pt x="4750743" y="6657006"/>
                          <a:pt x="4360003" y="5779461"/>
                          <a:pt x="4242335" y="6125013"/>
                        </a:cubicBezTo>
                        <a:cubicBezTo>
                          <a:pt x="4172209" y="6467306"/>
                          <a:pt x="3541654" y="5669705"/>
                          <a:pt x="3253154" y="6125013"/>
                        </a:cubicBezTo>
                        <a:cubicBezTo>
                          <a:pt x="2648557" y="6653411"/>
                          <a:pt x="2774563" y="5576521"/>
                          <a:pt x="2377773" y="6125013"/>
                        </a:cubicBezTo>
                        <a:cubicBezTo>
                          <a:pt x="1910183" y="6548649"/>
                          <a:pt x="1886266" y="5883526"/>
                          <a:pt x="1502392" y="6125013"/>
                        </a:cubicBezTo>
                        <a:cubicBezTo>
                          <a:pt x="1004326" y="6263744"/>
                          <a:pt x="648796" y="5726028"/>
                          <a:pt x="171812" y="6125013"/>
                        </a:cubicBezTo>
                        <a:cubicBezTo>
                          <a:pt x="99959" y="6125755"/>
                          <a:pt x="57043" y="5777599"/>
                          <a:pt x="0" y="5104158"/>
                        </a:cubicBezTo>
                        <a:cubicBezTo>
                          <a:pt x="-97823" y="3283055"/>
                          <a:pt x="86527" y="2249103"/>
                          <a:pt x="0" y="102085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6268148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848298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045337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991687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853741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54598053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844972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218568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824402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022934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12112851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49BAA0FF-8F18-D390-DAA1-125F961D6C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AE97F1-3223-EB81-F76E-72DEEAFFC55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F543F9-6BF5-7B79-4903-37D1C7759BA3}"/>
              </a:ext>
            </a:extLst>
          </p:cNvPr>
          <p:cNvSpPr>
            <a:spLocks noGrp="1"/>
          </p:cNvSpPr>
          <p:nvPr>
            <p:ph type="dt" sz="half" idx="10"/>
          </p:nvPr>
        </p:nvSpPr>
        <p:spPr>
          <a:xfrm>
            <a:off x="838200" y="6356350"/>
            <a:ext cx="2743200" cy="365125"/>
          </a:xfrm>
          <a:prstGeom prst="rect">
            <a:avLst/>
          </a:prstGeom>
        </p:spPr>
        <p:txBody>
          <a:bodyPr/>
          <a:lstStyle/>
          <a:p>
            <a:fld id="{35B47DAC-10A6-45A2-92E1-C7B586BBB929}" type="datetimeFigureOut">
              <a:rPr lang="en-US" smtClean="0"/>
              <a:t>10/13/2025</a:t>
            </a:fld>
            <a:endParaRPr lang="en-US"/>
          </a:p>
        </p:txBody>
      </p:sp>
      <p:sp>
        <p:nvSpPr>
          <p:cNvPr id="5" name="Footer Placeholder 4">
            <a:extLst>
              <a:ext uri="{FF2B5EF4-FFF2-40B4-BE49-F238E27FC236}">
                <a16:creationId xmlns:a16="http://schemas.microsoft.com/office/drawing/2014/main" id="{DB84840B-FDF1-8BE7-12EC-E698F106E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B99400-2D36-26F0-315E-C35BED18B2A7}"/>
              </a:ext>
            </a:extLst>
          </p:cNvPr>
          <p:cNvSpPr>
            <a:spLocks noGrp="1"/>
          </p:cNvSpPr>
          <p:nvPr>
            <p:ph type="sldNum" sz="quarter" idx="12"/>
          </p:nvPr>
        </p:nvSpPr>
        <p:spPr>
          <a:xfrm>
            <a:off x="8610600" y="6356350"/>
            <a:ext cx="2743200" cy="365125"/>
          </a:xfrm>
          <a:prstGeom prst="rect">
            <a:avLst/>
          </a:prstGeom>
        </p:spPr>
        <p:txBody>
          <a:bodyPr/>
          <a:lstStyle/>
          <a:p>
            <a:fld id="{49FC3BD9-BEF5-424D-AFB1-E69BA755B4E6}" type="slidenum">
              <a:rPr lang="en-US" smtClean="0"/>
              <a:t>‹#›</a:t>
            </a:fld>
            <a:endParaRPr lang="en-US"/>
          </a:p>
        </p:txBody>
      </p:sp>
    </p:spTree>
    <p:extLst>
      <p:ext uri="{BB962C8B-B14F-4D97-AF65-F5344CB8AC3E}">
        <p14:creationId xmlns:p14="http://schemas.microsoft.com/office/powerpoint/2010/main" val="28733945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992987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061275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512518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80986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442776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906272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42637685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50950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89532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53674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2DF93-0756-9CA4-4EC0-737AEAB31D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130FF3-CC2D-CEDC-3149-832A734CBCC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2833BD-75EB-046D-1811-7C78F8F7B1C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D83B2F-959F-155F-9CC8-D9388DBFA4ED}"/>
              </a:ext>
            </a:extLst>
          </p:cNvPr>
          <p:cNvSpPr>
            <a:spLocks noGrp="1"/>
          </p:cNvSpPr>
          <p:nvPr>
            <p:ph type="dt" sz="half" idx="10"/>
          </p:nvPr>
        </p:nvSpPr>
        <p:spPr>
          <a:xfrm>
            <a:off x="838200" y="6356350"/>
            <a:ext cx="2743200" cy="365125"/>
          </a:xfrm>
          <a:prstGeom prst="rect">
            <a:avLst/>
          </a:prstGeom>
        </p:spPr>
        <p:txBody>
          <a:bodyPr/>
          <a:lstStyle/>
          <a:p>
            <a:fld id="{35B47DAC-10A6-45A2-92E1-C7B586BBB929}" type="datetimeFigureOut">
              <a:rPr lang="en-US" smtClean="0"/>
              <a:t>10/13/2025</a:t>
            </a:fld>
            <a:endParaRPr lang="en-US"/>
          </a:p>
        </p:txBody>
      </p:sp>
      <p:sp>
        <p:nvSpPr>
          <p:cNvPr id="6" name="Footer Placeholder 5">
            <a:extLst>
              <a:ext uri="{FF2B5EF4-FFF2-40B4-BE49-F238E27FC236}">
                <a16:creationId xmlns:a16="http://schemas.microsoft.com/office/drawing/2014/main" id="{DA11DDC3-0F5A-E935-C54D-710C80E8F5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633E6AF-A341-1F73-6E27-266A050E53A1}"/>
              </a:ext>
            </a:extLst>
          </p:cNvPr>
          <p:cNvSpPr>
            <a:spLocks noGrp="1"/>
          </p:cNvSpPr>
          <p:nvPr>
            <p:ph type="sldNum" sz="quarter" idx="12"/>
          </p:nvPr>
        </p:nvSpPr>
        <p:spPr>
          <a:xfrm>
            <a:off x="8610600" y="6356350"/>
            <a:ext cx="2743200" cy="365125"/>
          </a:xfrm>
          <a:prstGeom prst="rect">
            <a:avLst/>
          </a:prstGeom>
        </p:spPr>
        <p:txBody>
          <a:bodyPr/>
          <a:lstStyle/>
          <a:p>
            <a:fld id="{49FC3BD9-BEF5-424D-AFB1-E69BA755B4E6}" type="slidenum">
              <a:rPr lang="en-US" smtClean="0"/>
              <a:t>‹#›</a:t>
            </a:fld>
            <a:endParaRPr lang="en-US"/>
          </a:p>
        </p:txBody>
      </p:sp>
    </p:spTree>
    <p:extLst>
      <p:ext uri="{BB962C8B-B14F-4D97-AF65-F5344CB8AC3E}">
        <p14:creationId xmlns:p14="http://schemas.microsoft.com/office/powerpoint/2010/main" val="396009463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100025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64798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8089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207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6018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691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441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522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46168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164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F16A-A061-49A9-EA89-DA6DB77985E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7A000A2-A6DD-6A9D-384A-EEDF0C90BAF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5F9B81-2C3F-D56F-5C34-DFD6FDB26FA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3E8398-9E42-18A6-0877-F09E1F4E8C0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D27514-B711-C4F6-C456-941FA2D3F14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59158D-CEE0-86D8-1A02-EE6B8CC2A8AC}"/>
              </a:ext>
            </a:extLst>
          </p:cNvPr>
          <p:cNvSpPr>
            <a:spLocks noGrp="1"/>
          </p:cNvSpPr>
          <p:nvPr>
            <p:ph type="dt" sz="half" idx="10"/>
          </p:nvPr>
        </p:nvSpPr>
        <p:spPr>
          <a:xfrm>
            <a:off x="838200" y="6356350"/>
            <a:ext cx="2743200" cy="365125"/>
          </a:xfrm>
          <a:prstGeom prst="rect">
            <a:avLst/>
          </a:prstGeom>
        </p:spPr>
        <p:txBody>
          <a:bodyPr/>
          <a:lstStyle/>
          <a:p>
            <a:fld id="{35B47DAC-10A6-45A2-92E1-C7B586BBB929}" type="datetimeFigureOut">
              <a:rPr lang="en-US" smtClean="0"/>
              <a:t>10/13/2025</a:t>
            </a:fld>
            <a:endParaRPr lang="en-US"/>
          </a:p>
        </p:txBody>
      </p:sp>
      <p:sp>
        <p:nvSpPr>
          <p:cNvPr id="8" name="Footer Placeholder 7">
            <a:extLst>
              <a:ext uri="{FF2B5EF4-FFF2-40B4-BE49-F238E27FC236}">
                <a16:creationId xmlns:a16="http://schemas.microsoft.com/office/drawing/2014/main" id="{3EF27416-9F1A-A334-2D7F-31E4F42B78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26618B-7AAB-AE86-BE91-E1793E2C6E89}"/>
              </a:ext>
            </a:extLst>
          </p:cNvPr>
          <p:cNvSpPr>
            <a:spLocks noGrp="1"/>
          </p:cNvSpPr>
          <p:nvPr>
            <p:ph type="sldNum" sz="quarter" idx="12"/>
          </p:nvPr>
        </p:nvSpPr>
        <p:spPr>
          <a:xfrm>
            <a:off x="8610600" y="6356350"/>
            <a:ext cx="2743200" cy="365125"/>
          </a:xfrm>
          <a:prstGeom prst="rect">
            <a:avLst/>
          </a:prstGeom>
        </p:spPr>
        <p:txBody>
          <a:bodyPr/>
          <a:lstStyle/>
          <a:p>
            <a:fld id="{49FC3BD9-BEF5-424D-AFB1-E69BA755B4E6}" type="slidenum">
              <a:rPr lang="en-US" smtClean="0"/>
              <a:t>‹#›</a:t>
            </a:fld>
            <a:endParaRPr lang="en-US"/>
          </a:p>
        </p:txBody>
      </p:sp>
    </p:spTree>
    <p:extLst>
      <p:ext uri="{BB962C8B-B14F-4D97-AF65-F5344CB8AC3E}">
        <p14:creationId xmlns:p14="http://schemas.microsoft.com/office/powerpoint/2010/main" val="380400705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947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330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878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56092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2175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76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7023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465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29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08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88D44-08B0-E9F5-8FCF-757CAF2ED6B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39EF17B-740F-2B43-3EF2-C0C6E51B1243}"/>
              </a:ext>
            </a:extLst>
          </p:cNvPr>
          <p:cNvSpPr>
            <a:spLocks noGrp="1"/>
          </p:cNvSpPr>
          <p:nvPr>
            <p:ph type="dt" sz="half" idx="10"/>
          </p:nvPr>
        </p:nvSpPr>
        <p:spPr>
          <a:xfrm>
            <a:off x="838200" y="6356350"/>
            <a:ext cx="2743200" cy="365125"/>
          </a:xfrm>
          <a:prstGeom prst="rect">
            <a:avLst/>
          </a:prstGeom>
        </p:spPr>
        <p:txBody>
          <a:bodyPr/>
          <a:lstStyle/>
          <a:p>
            <a:fld id="{35B47DAC-10A6-45A2-92E1-C7B586BBB929}" type="datetimeFigureOut">
              <a:rPr lang="en-US" smtClean="0"/>
              <a:t>10/13/2025</a:t>
            </a:fld>
            <a:endParaRPr lang="en-US"/>
          </a:p>
        </p:txBody>
      </p:sp>
      <p:sp>
        <p:nvSpPr>
          <p:cNvPr id="4" name="Footer Placeholder 3">
            <a:extLst>
              <a:ext uri="{FF2B5EF4-FFF2-40B4-BE49-F238E27FC236}">
                <a16:creationId xmlns:a16="http://schemas.microsoft.com/office/drawing/2014/main" id="{23814E3D-EC91-038C-9B43-169AACBFA1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0AC719B-9420-FE04-BA8A-0A80CDB1AA2E}"/>
              </a:ext>
            </a:extLst>
          </p:cNvPr>
          <p:cNvSpPr>
            <a:spLocks noGrp="1"/>
          </p:cNvSpPr>
          <p:nvPr>
            <p:ph type="sldNum" sz="quarter" idx="12"/>
          </p:nvPr>
        </p:nvSpPr>
        <p:spPr>
          <a:xfrm>
            <a:off x="8610600" y="6356350"/>
            <a:ext cx="2743200" cy="365125"/>
          </a:xfrm>
          <a:prstGeom prst="rect">
            <a:avLst/>
          </a:prstGeom>
        </p:spPr>
        <p:txBody>
          <a:bodyPr/>
          <a:lstStyle/>
          <a:p>
            <a:fld id="{49FC3BD9-BEF5-424D-AFB1-E69BA755B4E6}" type="slidenum">
              <a:rPr lang="en-US" smtClean="0"/>
              <a:t>‹#›</a:t>
            </a:fld>
            <a:endParaRPr lang="en-US"/>
          </a:p>
        </p:txBody>
      </p:sp>
    </p:spTree>
    <p:extLst>
      <p:ext uri="{BB962C8B-B14F-4D97-AF65-F5344CB8AC3E}">
        <p14:creationId xmlns:p14="http://schemas.microsoft.com/office/powerpoint/2010/main" val="410080364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159330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756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323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111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21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27527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2730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906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7907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758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8103E0-16A6-A677-588E-B7A04A80012F}"/>
              </a:ext>
            </a:extLst>
          </p:cNvPr>
          <p:cNvSpPr>
            <a:spLocks noGrp="1"/>
          </p:cNvSpPr>
          <p:nvPr>
            <p:ph type="dt" sz="half" idx="10"/>
          </p:nvPr>
        </p:nvSpPr>
        <p:spPr>
          <a:xfrm>
            <a:off x="838200" y="6356350"/>
            <a:ext cx="2743200" cy="365125"/>
          </a:xfrm>
          <a:prstGeom prst="rect">
            <a:avLst/>
          </a:prstGeom>
        </p:spPr>
        <p:txBody>
          <a:bodyPr/>
          <a:lstStyle/>
          <a:p>
            <a:fld id="{35B47DAC-10A6-45A2-92E1-C7B586BBB929}" type="datetimeFigureOut">
              <a:rPr lang="en-US" smtClean="0"/>
              <a:t>10/13/2025</a:t>
            </a:fld>
            <a:endParaRPr lang="en-US"/>
          </a:p>
        </p:txBody>
      </p:sp>
      <p:sp>
        <p:nvSpPr>
          <p:cNvPr id="3" name="Footer Placeholder 2">
            <a:extLst>
              <a:ext uri="{FF2B5EF4-FFF2-40B4-BE49-F238E27FC236}">
                <a16:creationId xmlns:a16="http://schemas.microsoft.com/office/drawing/2014/main" id="{38BCF0B0-E087-F704-11C3-79F9543E0F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9AB3657-BB4E-F123-AAD9-4DF811FBE507}"/>
              </a:ext>
            </a:extLst>
          </p:cNvPr>
          <p:cNvSpPr>
            <a:spLocks noGrp="1"/>
          </p:cNvSpPr>
          <p:nvPr>
            <p:ph type="sldNum" sz="quarter" idx="12"/>
          </p:nvPr>
        </p:nvSpPr>
        <p:spPr>
          <a:xfrm>
            <a:off x="8610600" y="6356350"/>
            <a:ext cx="2743200" cy="365125"/>
          </a:xfrm>
          <a:prstGeom prst="rect">
            <a:avLst/>
          </a:prstGeom>
        </p:spPr>
        <p:txBody>
          <a:bodyPr/>
          <a:lstStyle/>
          <a:p>
            <a:fld id="{49FC3BD9-BEF5-424D-AFB1-E69BA755B4E6}" type="slidenum">
              <a:rPr lang="en-US" smtClean="0"/>
              <a:t>‹#›</a:t>
            </a:fld>
            <a:endParaRPr lang="en-US"/>
          </a:p>
        </p:txBody>
      </p:sp>
    </p:spTree>
    <p:extLst>
      <p:ext uri="{BB962C8B-B14F-4D97-AF65-F5344CB8AC3E}">
        <p14:creationId xmlns:p14="http://schemas.microsoft.com/office/powerpoint/2010/main" val="299703156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977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865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65892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74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591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280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619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58957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5376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344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6152B-792F-57E9-F4BC-4F297F2F28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D01E42-EDFF-F0AD-6D7A-92275B657C3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98A296-44AF-C152-01A9-C3304C0B60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CD6D2F-1D05-8F8B-835F-1DE317C86A77}"/>
              </a:ext>
            </a:extLst>
          </p:cNvPr>
          <p:cNvSpPr>
            <a:spLocks noGrp="1"/>
          </p:cNvSpPr>
          <p:nvPr>
            <p:ph type="dt" sz="half" idx="10"/>
          </p:nvPr>
        </p:nvSpPr>
        <p:spPr>
          <a:xfrm>
            <a:off x="838200" y="6356350"/>
            <a:ext cx="2743200" cy="365125"/>
          </a:xfrm>
          <a:prstGeom prst="rect">
            <a:avLst/>
          </a:prstGeom>
        </p:spPr>
        <p:txBody>
          <a:bodyPr/>
          <a:lstStyle/>
          <a:p>
            <a:fld id="{35B47DAC-10A6-45A2-92E1-C7B586BBB929}" type="datetimeFigureOut">
              <a:rPr lang="en-US" smtClean="0"/>
              <a:t>10/13/2025</a:t>
            </a:fld>
            <a:endParaRPr lang="en-US"/>
          </a:p>
        </p:txBody>
      </p:sp>
      <p:sp>
        <p:nvSpPr>
          <p:cNvPr id="6" name="Footer Placeholder 5">
            <a:extLst>
              <a:ext uri="{FF2B5EF4-FFF2-40B4-BE49-F238E27FC236}">
                <a16:creationId xmlns:a16="http://schemas.microsoft.com/office/drawing/2014/main" id="{DC67E7CE-EFF0-60BD-C827-EA41CF5BD0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3ABA2C-72A2-59E5-B03B-BD8B5BDCBAB6}"/>
              </a:ext>
            </a:extLst>
          </p:cNvPr>
          <p:cNvSpPr>
            <a:spLocks noGrp="1"/>
          </p:cNvSpPr>
          <p:nvPr>
            <p:ph type="sldNum" sz="quarter" idx="12"/>
          </p:nvPr>
        </p:nvSpPr>
        <p:spPr>
          <a:xfrm>
            <a:off x="8610600" y="6356350"/>
            <a:ext cx="2743200" cy="365125"/>
          </a:xfrm>
          <a:prstGeom prst="rect">
            <a:avLst/>
          </a:prstGeom>
        </p:spPr>
        <p:txBody>
          <a:bodyPr/>
          <a:lstStyle/>
          <a:p>
            <a:fld id="{49FC3BD9-BEF5-424D-AFB1-E69BA755B4E6}" type="slidenum">
              <a:rPr lang="en-US" smtClean="0"/>
              <a:t>‹#›</a:t>
            </a:fld>
            <a:endParaRPr lang="en-US"/>
          </a:p>
        </p:txBody>
      </p:sp>
    </p:spTree>
    <p:extLst>
      <p:ext uri="{BB962C8B-B14F-4D97-AF65-F5344CB8AC3E}">
        <p14:creationId xmlns:p14="http://schemas.microsoft.com/office/powerpoint/2010/main" val="182033935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4525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616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155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975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19253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525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25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851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F220E-26B8-466E-BF8A-B857E25FE5B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BC1FAB-FE1B-483E-A689-155B21EB207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022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78335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4.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0.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theme" Target="../theme/theme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C97D7848-1EE9-6822-B7A1-3BE84CFB84A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68545" y="218489"/>
            <a:ext cx="1472837" cy="1472837"/>
          </a:xfrm>
          <a:prstGeom prst="rect">
            <a:avLst/>
          </a:prstGeom>
        </p:spPr>
      </p:pic>
    </p:spTree>
    <p:extLst>
      <p:ext uri="{BB962C8B-B14F-4D97-AF65-F5344CB8AC3E}">
        <p14:creationId xmlns:p14="http://schemas.microsoft.com/office/powerpoint/2010/main" val="1659686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2" r:id="rId13"/>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CFCFCF"/>
                </a:solidFill>
                <a:effectLst/>
                <a:uLnTx/>
                <a:uFillTx/>
                <a:latin typeface="Calibri"/>
                <a:ea typeface="+mn-ea"/>
                <a:cs typeface="+mn-cs"/>
              </a:rPr>
              <a:t>www.9slide.vn</a:t>
            </a:r>
            <a:endParaRPr kumimoji="0" lang="en-US" sz="2400" b="0" i="0" u="none" strike="noStrike" kern="1200" cap="none" spc="0" normalizeH="0" baseline="0" noProof="0">
              <a:ln>
                <a:noFill/>
              </a:ln>
              <a:solidFill>
                <a:srgbClr val="CFCFCF"/>
              </a:solidFill>
              <a:effectLst/>
              <a:uLnTx/>
              <a:uFillTx/>
              <a:latin typeface="Calibri"/>
              <a:ea typeface="+mn-ea"/>
              <a:cs typeface="+mn-cs"/>
            </a:endParaRPr>
          </a:p>
        </p:txBody>
      </p:sp>
      <p:pic>
        <p:nvPicPr>
          <p:cNvPr id="3" name="Picture 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554514" y="1645960"/>
            <a:ext cx="3338286" cy="3972479"/>
          </a:xfrm>
          <a:prstGeom prst="rect">
            <a:avLst/>
          </a:prstGeom>
        </p:spPr>
      </p:pic>
    </p:spTree>
    <p:extLst>
      <p:ext uri="{BB962C8B-B14F-4D97-AF65-F5344CB8AC3E}">
        <p14:creationId xmlns:p14="http://schemas.microsoft.com/office/powerpoint/2010/main" val="350066538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90537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2A3F9BAE-B3AB-F162-6AF2-4F2B73688F3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3552" y="171450"/>
            <a:ext cx="1533526" cy="1533526"/>
          </a:xfrm>
          <a:prstGeom prst="rect">
            <a:avLst/>
          </a:prstGeom>
        </p:spPr>
      </p:pic>
    </p:spTree>
    <p:extLst>
      <p:ext uri="{BB962C8B-B14F-4D97-AF65-F5344CB8AC3E}">
        <p14:creationId xmlns:p14="http://schemas.microsoft.com/office/powerpoint/2010/main" val="27525799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6908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57683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38761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94931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8468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6.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8.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2.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3.png"/><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4.png"/><Relationship Id="rId7" Type="http://schemas.openxmlformats.org/officeDocument/2006/relationships/image" Target="../media/image20.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18.emf"/><Relationship Id="rId10" Type="http://schemas.openxmlformats.org/officeDocument/2006/relationships/image" Target="../media/image56.png"/><Relationship Id="rId4" Type="http://schemas.openxmlformats.org/officeDocument/2006/relationships/image" Target="../media/image15.png"/><Relationship Id="rId9" Type="http://schemas.openxmlformats.org/officeDocument/2006/relationships/slide" Target="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58.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6.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9.xml"/><Relationship Id="rId1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0.png"/><Relationship Id="rId12" Type="http://schemas.openxmlformats.org/officeDocument/2006/relationships/slide" Target="slide9.xml"/><Relationship Id="rId17" Type="http://schemas.openxmlformats.org/officeDocument/2006/relationships/image" Target="../media/image25.jpeg"/><Relationship Id="rId2" Type="http://schemas.microsoft.com/office/2007/relationships/media" Target="../media/media2.mp4"/><Relationship Id="rId16" Type="http://schemas.openxmlformats.org/officeDocument/2006/relationships/image" Target="../media/image24.png"/><Relationship Id="rId1" Type="http://schemas.openxmlformats.org/officeDocument/2006/relationships/video" Target="NULL" TargetMode="Externa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18.emf"/><Relationship Id="rId15" Type="http://schemas.openxmlformats.org/officeDocument/2006/relationships/image" Target="../media/image23.png"/><Relationship Id="rId10" Type="http://schemas.openxmlformats.org/officeDocument/2006/relationships/slide" Target="slide6.xml"/><Relationship Id="rId19" Type="http://schemas.openxmlformats.org/officeDocument/2006/relationships/image" Target="../media/image27.png"/><Relationship Id="rId4" Type="http://schemas.openxmlformats.org/officeDocument/2006/relationships/notesSlide" Target="../notesSlides/notesSlide1.xml"/><Relationship Id="rId9" Type="http://schemas.openxmlformats.org/officeDocument/2006/relationships/slide" Target="slide6.xml"/><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0.xml"/><Relationship Id="rId18" Type="http://schemas.openxmlformats.org/officeDocument/2006/relationships/image" Target="../media/image32.png"/><Relationship Id="rId3" Type="http://schemas.openxmlformats.org/officeDocument/2006/relationships/slideLayout" Target="../slideLayouts/slideLayout2.xml"/><Relationship Id="rId7" Type="http://schemas.microsoft.com/office/2007/relationships/hdphoto" Target="../media/hdphoto2.wdp"/><Relationship Id="rId12" Type="http://schemas.openxmlformats.org/officeDocument/2006/relationships/image" Target="../media/image30.png"/><Relationship Id="rId17" Type="http://schemas.openxmlformats.org/officeDocument/2006/relationships/image" Target="../media/image25.jpeg"/><Relationship Id="rId2" Type="http://schemas.microsoft.com/office/2007/relationships/media" Target="../media/media2.mp4"/><Relationship Id="rId16" Type="http://schemas.openxmlformats.org/officeDocument/2006/relationships/image" Target="../media/image24.png"/><Relationship Id="rId1" Type="http://schemas.openxmlformats.org/officeDocument/2006/relationships/video" Target="NULL" TargetMode="External"/><Relationship Id="rId6" Type="http://schemas.openxmlformats.org/officeDocument/2006/relationships/image" Target="../media/image20.png"/><Relationship Id="rId11" Type="http://schemas.openxmlformats.org/officeDocument/2006/relationships/image" Target="../media/image29.png"/><Relationship Id="rId5" Type="http://schemas.openxmlformats.org/officeDocument/2006/relationships/image" Target="../media/image19.png"/><Relationship Id="rId1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18.emf"/><Relationship Id="rId9" Type="http://schemas.openxmlformats.org/officeDocument/2006/relationships/slide" Target="slide11.xml"/><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23.png"/><Relationship Id="rId18" Type="http://schemas.openxmlformats.org/officeDocument/2006/relationships/slide" Target="slide6.xml"/><Relationship Id="rId3" Type="http://schemas.openxmlformats.org/officeDocument/2006/relationships/slideLayout" Target="../slideLayouts/slideLayout2.xml"/><Relationship Id="rId7" Type="http://schemas.microsoft.com/office/2007/relationships/hdphoto" Target="../media/hdphoto2.wdp"/><Relationship Id="rId12" Type="http://schemas.openxmlformats.org/officeDocument/2006/relationships/image" Target="../media/image35.png"/><Relationship Id="rId17" Type="http://schemas.openxmlformats.org/officeDocument/2006/relationships/slide" Target="slide6.xml"/><Relationship Id="rId2" Type="http://schemas.microsoft.com/office/2007/relationships/media" Target="../media/media2.mp4"/><Relationship Id="rId16" Type="http://schemas.openxmlformats.org/officeDocument/2006/relationships/image" Target="../media/image36.png"/><Relationship Id="rId1" Type="http://schemas.openxmlformats.org/officeDocument/2006/relationships/video" Target="NULL" TargetMode="External"/><Relationship Id="rId6" Type="http://schemas.openxmlformats.org/officeDocument/2006/relationships/image" Target="../media/image20.png"/><Relationship Id="rId11" Type="http://schemas.openxmlformats.org/officeDocument/2006/relationships/image" Target="../media/image34.png"/><Relationship Id="rId5" Type="http://schemas.openxmlformats.org/officeDocument/2006/relationships/image" Target="../media/image19.png"/><Relationship Id="rId15" Type="http://schemas.openxmlformats.org/officeDocument/2006/relationships/image" Target="../media/image25.jpeg"/><Relationship Id="rId10" Type="http://schemas.openxmlformats.org/officeDocument/2006/relationships/image" Target="../media/image33.png"/><Relationship Id="rId19" Type="http://schemas.openxmlformats.org/officeDocument/2006/relationships/image" Target="../media/image37.png"/><Relationship Id="rId4" Type="http://schemas.openxmlformats.org/officeDocument/2006/relationships/image" Target="../media/image18.emf"/><Relationship Id="rId9" Type="http://schemas.openxmlformats.org/officeDocument/2006/relationships/slide" Target="slide14.xml"/><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6691" y="2189017"/>
            <a:ext cx="10875819" cy="3463637"/>
          </a:xfrm>
          <a:prstGeom prst="rect">
            <a:avLst/>
          </a:prstGeom>
          <a:noFill/>
        </p:spPr>
        <p:txBody>
          <a:bodyPr wrap="none" rtlCol="0">
            <a:prstTxWarp prst="textArchUp">
              <a:avLst>
                <a:gd name="adj" fmla="val 10845909"/>
              </a:avLst>
            </a:prstTxWarp>
            <a:spAutoFit/>
          </a:bodyPr>
          <a:lstStyle/>
          <a:p>
            <a:r>
              <a:rPr lang="en-US" sz="9600" b="1" smtClean="0">
                <a:solidFill>
                  <a:srgbClr val="FF0066"/>
                </a:solidFill>
                <a:latin typeface="Times New Roman" panose="02020603050405020304" pitchFamily="18" charset="0"/>
                <a:cs typeface="Times New Roman" panose="02020603050405020304" pitchFamily="18" charset="0"/>
              </a:rPr>
              <a:t>  CHÀO </a:t>
            </a:r>
            <a:r>
              <a:rPr lang="en-US" sz="9600" b="1" dirty="0">
                <a:solidFill>
                  <a:srgbClr val="FF0066"/>
                </a:solidFill>
                <a:latin typeface="Times New Roman" panose="02020603050405020304" pitchFamily="18" charset="0"/>
                <a:cs typeface="Times New Roman" panose="02020603050405020304" pitchFamily="18" charset="0"/>
              </a:rPr>
              <a:t>MỪNG QUÝ THẦY CÔ VỀ DỰ </a:t>
            </a:r>
            <a:r>
              <a:rPr lang="en-US" sz="9600" b="1" dirty="0" smtClean="0">
                <a:solidFill>
                  <a:srgbClr val="FF0066"/>
                </a:solidFill>
                <a:latin typeface="Times New Roman" panose="02020603050405020304" pitchFamily="18" charset="0"/>
                <a:cs typeface="Times New Roman" panose="02020603050405020304" pitchFamily="18" charset="0"/>
              </a:rPr>
              <a:t>G</a:t>
            </a:r>
            <a:r>
              <a:rPr lang="vi-VN" sz="9600" b="1" dirty="0" smtClean="0">
                <a:solidFill>
                  <a:srgbClr val="FF0066"/>
                </a:solidFill>
                <a:latin typeface="Times New Roman" panose="02020603050405020304" pitchFamily="18" charset="0"/>
                <a:cs typeface="Times New Roman" panose="02020603050405020304" pitchFamily="18" charset="0"/>
              </a:rPr>
              <a:t>I</a:t>
            </a:r>
            <a:r>
              <a:rPr lang="en-US" sz="9600" b="1" dirty="0" smtClean="0">
                <a:solidFill>
                  <a:srgbClr val="FF0066"/>
                </a:solidFill>
                <a:latin typeface="Times New Roman" panose="02020603050405020304" pitchFamily="18" charset="0"/>
                <a:cs typeface="Times New Roman" panose="02020603050405020304" pitchFamily="18" charset="0"/>
              </a:rPr>
              <a:t>Ờ </a:t>
            </a:r>
            <a:r>
              <a:rPr lang="en-US" sz="9600" b="1" dirty="0">
                <a:solidFill>
                  <a:srgbClr val="FF0066"/>
                </a:solidFill>
                <a:latin typeface="Times New Roman" panose="02020603050405020304" pitchFamily="18" charset="0"/>
                <a:cs typeface="Times New Roman" panose="02020603050405020304" pitchFamily="18" charset="0"/>
              </a:rPr>
              <a:t>THĂM LỚP </a:t>
            </a:r>
            <a:r>
              <a:rPr lang="vi-VN" sz="9600" b="1" dirty="0" smtClean="0">
                <a:solidFill>
                  <a:srgbClr val="FF0066"/>
                </a:solidFill>
                <a:latin typeface="Times New Roman" panose="02020603050405020304" pitchFamily="18" charset="0"/>
                <a:cs typeface="Times New Roman" panose="02020603050405020304" pitchFamily="18" charset="0"/>
              </a:rPr>
              <a:t>4C</a:t>
            </a:r>
            <a:endParaRPr lang="en-US" sz="9600" b="1" dirty="0">
              <a:solidFill>
                <a:srgbClr val="FF0066"/>
              </a:solidFill>
              <a:latin typeface="Times New Roman" panose="02020603050405020304" pitchFamily="18" charset="0"/>
              <a:cs typeface="Times New Roman" panose="02020603050405020304" pitchFamily="18" charset="0"/>
            </a:endParaRPr>
          </a:p>
          <a:p>
            <a:endParaRPr lang="en-US" dirty="0"/>
          </a:p>
        </p:txBody>
      </p:sp>
      <p:sp>
        <p:nvSpPr>
          <p:cNvPr id="6" name="TextBox 5"/>
          <p:cNvSpPr txBox="1"/>
          <p:nvPr/>
        </p:nvSpPr>
        <p:spPr>
          <a:xfrm>
            <a:off x="4355183" y="2691033"/>
            <a:ext cx="3761295" cy="523220"/>
          </a:xfrm>
          <a:prstGeom prst="rect">
            <a:avLst/>
          </a:prstGeom>
          <a:noFill/>
        </p:spPr>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Giáo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viên</a:t>
            </a:r>
            <a:r>
              <a:rPr lang="en-US" sz="2800" dirty="0" smtClean="0">
                <a:solidFill>
                  <a:srgbClr val="FF0000"/>
                </a:solidFill>
                <a:latin typeface="Times New Roman" panose="02020603050405020304" pitchFamily="18" charset="0"/>
                <a:cs typeface="Times New Roman" panose="02020603050405020304" pitchFamily="18" charset="0"/>
              </a:rPr>
              <a:t>: </a:t>
            </a:r>
            <a:r>
              <a:rPr lang="vi-VN" sz="2800" dirty="0" smtClean="0">
                <a:solidFill>
                  <a:srgbClr val="FF0000"/>
                </a:solidFill>
                <a:latin typeface="Times New Roman" panose="02020603050405020304" pitchFamily="18" charset="0"/>
                <a:cs typeface="Times New Roman" panose="02020603050405020304" pitchFamily="18" charset="0"/>
              </a:rPr>
              <a:t>Bùi Thị Vấn</a:t>
            </a:r>
            <a:r>
              <a:rPr lang="en-US" sz="2800"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7" name="组合 13"/>
          <p:cNvGrpSpPr/>
          <p:nvPr/>
        </p:nvGrpSpPr>
        <p:grpSpPr>
          <a:xfrm>
            <a:off x="2105889" y="3491345"/>
            <a:ext cx="7915795" cy="2659729"/>
            <a:chOff x="2332" y="6262"/>
            <a:chExt cx="14124" cy="3380"/>
          </a:xfrm>
        </p:grpSpPr>
        <p:pic>
          <p:nvPicPr>
            <p:cNvPr id="8" name="图片 6" descr="13"/>
            <p:cNvPicPr>
              <a:picLocks noChangeAspect="1"/>
            </p:cNvPicPr>
            <p:nvPr/>
          </p:nvPicPr>
          <p:blipFill>
            <a:blip r:embed="rId2"/>
            <a:stretch>
              <a:fillRect/>
            </a:stretch>
          </p:blipFill>
          <p:spPr>
            <a:xfrm>
              <a:off x="2332" y="6262"/>
              <a:ext cx="5008" cy="3380"/>
            </a:xfrm>
            <a:prstGeom prst="rect">
              <a:avLst/>
            </a:prstGeom>
          </p:spPr>
        </p:pic>
        <p:pic>
          <p:nvPicPr>
            <p:cNvPr id="9" name="图片 8" descr="13"/>
            <p:cNvPicPr>
              <a:picLocks noChangeAspect="1"/>
            </p:cNvPicPr>
            <p:nvPr/>
          </p:nvPicPr>
          <p:blipFill>
            <a:blip r:embed="rId2"/>
            <a:stretch>
              <a:fillRect/>
            </a:stretch>
          </p:blipFill>
          <p:spPr>
            <a:xfrm>
              <a:off x="7096" y="6262"/>
              <a:ext cx="5008" cy="3380"/>
            </a:xfrm>
            <a:prstGeom prst="rect">
              <a:avLst/>
            </a:prstGeom>
          </p:spPr>
        </p:pic>
        <p:pic>
          <p:nvPicPr>
            <p:cNvPr id="10" name="图片 12" descr="13"/>
            <p:cNvPicPr>
              <a:picLocks noChangeAspect="1"/>
            </p:cNvPicPr>
            <p:nvPr/>
          </p:nvPicPr>
          <p:blipFill>
            <a:blip r:embed="rId2"/>
            <a:stretch>
              <a:fillRect/>
            </a:stretch>
          </p:blipFill>
          <p:spPr>
            <a:xfrm>
              <a:off x="11448" y="6262"/>
              <a:ext cx="5008" cy="3380"/>
            </a:xfrm>
            <a:prstGeom prst="rect">
              <a:avLst/>
            </a:prstGeom>
          </p:spPr>
        </p:pic>
      </p:grpSp>
      <p:sp>
        <p:nvSpPr>
          <p:cNvPr id="2" name="TextBox 1"/>
          <p:cNvSpPr txBox="1"/>
          <p:nvPr/>
        </p:nvSpPr>
        <p:spPr>
          <a:xfrm>
            <a:off x="3289955" y="753023"/>
            <a:ext cx="6615368" cy="523220"/>
          </a:xfrm>
          <a:prstGeom prst="rect">
            <a:avLst/>
          </a:prstGeom>
          <a:noFill/>
        </p:spPr>
        <p:txBody>
          <a:bodyPr wrap="square" rtlCol="0">
            <a:spAutoFit/>
          </a:bodyPr>
          <a:lstStyle/>
          <a:p>
            <a:r>
              <a:rPr lang="vi-VN" sz="2800" b="1" u="sng" dirty="0" smtClean="0">
                <a:solidFill>
                  <a:srgbClr val="00B050"/>
                </a:solidFill>
                <a:latin typeface="+mj-lt"/>
              </a:rPr>
              <a:t>TRƯỜNG TIỂU HỌC SỐ 1 BÌNH HẢI </a:t>
            </a:r>
            <a:endParaRPr lang="en-US" sz="2800" b="1" u="sng" dirty="0">
              <a:solidFill>
                <a:srgbClr val="00B050"/>
              </a:solidFill>
              <a:latin typeface="+mj-lt"/>
            </a:endParaRPr>
          </a:p>
        </p:txBody>
      </p:sp>
    </p:spTree>
    <p:extLst>
      <p:ext uri="{BB962C8B-B14F-4D97-AF65-F5344CB8AC3E}">
        <p14:creationId xmlns:p14="http://schemas.microsoft.com/office/powerpoint/2010/main" val="196145418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FEB4AFAD-5ECD-9376-F5D0-F7DD427D6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7" y="0"/>
            <a:ext cx="12188873" cy="6858000"/>
          </a:xfrm>
          <a:prstGeom prst="rect">
            <a:avLst/>
          </a:prstGeom>
        </p:spPr>
      </p:pic>
      <p:pic>
        <p:nvPicPr>
          <p:cNvPr id="6" name="Picture 10">
            <a:extLst>
              <a:ext uri="{FF2B5EF4-FFF2-40B4-BE49-F238E27FC236}">
                <a16:creationId xmlns:a16="http://schemas.microsoft.com/office/drawing/2014/main" id="{C6ABAD97-118F-3DA9-5C29-21C8272118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214945">
            <a:off x="1465390" y="-56997"/>
            <a:ext cx="1388222" cy="2804488"/>
          </a:xfrm>
          <a:prstGeom prst="rect">
            <a:avLst/>
          </a:prstGeom>
        </p:spPr>
      </p:pic>
      <p:pic>
        <p:nvPicPr>
          <p:cNvPr id="5" name="Picture 9">
            <a:extLst>
              <a:ext uri="{FF2B5EF4-FFF2-40B4-BE49-F238E27FC236}">
                <a16:creationId xmlns:a16="http://schemas.microsoft.com/office/drawing/2014/main" id="{983DFF4A-8BEC-776C-C01D-CCB6AA2E8EEB}"/>
              </a:ext>
            </a:extLst>
          </p:cNvPr>
          <p:cNvPicPr>
            <a:picLocks noChangeAspect="1"/>
          </p:cNvPicPr>
          <p:nvPr/>
        </p:nvPicPr>
        <p:blipFill>
          <a:blip r:embed="rId5"/>
          <a:srcRect/>
          <a:stretch>
            <a:fillRect/>
          </a:stretch>
        </p:blipFill>
        <p:spPr>
          <a:xfrm>
            <a:off x="9157539" y="1524000"/>
            <a:ext cx="2842397" cy="5109928"/>
          </a:xfrm>
          <a:prstGeom prst="rect">
            <a:avLst/>
          </a:prstGeom>
        </p:spPr>
      </p:pic>
      <p:pic>
        <p:nvPicPr>
          <p:cNvPr id="8" name="Picture 10">
            <a:extLst>
              <a:ext uri="{FF2B5EF4-FFF2-40B4-BE49-F238E27FC236}">
                <a16:creationId xmlns:a16="http://schemas.microsoft.com/office/drawing/2014/main" id="{9BF0F086-22CC-9CF2-DF8A-0B87C1D30FC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0356963">
            <a:off x="891226" y="4335897"/>
            <a:ext cx="1061066" cy="2143567"/>
          </a:xfrm>
          <a:prstGeom prst="rect">
            <a:avLst/>
          </a:prstGeom>
        </p:spPr>
      </p:pic>
      <p:pic>
        <p:nvPicPr>
          <p:cNvPr id="9" name="Picture 10">
            <a:extLst>
              <a:ext uri="{FF2B5EF4-FFF2-40B4-BE49-F238E27FC236}">
                <a16:creationId xmlns:a16="http://schemas.microsoft.com/office/drawing/2014/main" id="{F367B594-1B9F-75FF-AE22-9437750AB6E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32217">
            <a:off x="4088381" y="5115286"/>
            <a:ext cx="731902" cy="1478589"/>
          </a:xfrm>
          <a:prstGeom prst="rect">
            <a:avLst/>
          </a:prstGeom>
        </p:spPr>
      </p:pic>
      <p:pic>
        <p:nvPicPr>
          <p:cNvPr id="10" name="Picture 10">
            <a:extLst>
              <a:ext uri="{FF2B5EF4-FFF2-40B4-BE49-F238E27FC236}">
                <a16:creationId xmlns:a16="http://schemas.microsoft.com/office/drawing/2014/main" id="{7070651C-5C03-2CEF-08C8-B22E3DE1A9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9896913">
            <a:off x="7703791" y="4658086"/>
            <a:ext cx="731902" cy="1478589"/>
          </a:xfrm>
          <a:prstGeom prst="rect">
            <a:avLst/>
          </a:prstGeom>
        </p:spPr>
      </p:pic>
      <p:pic>
        <p:nvPicPr>
          <p:cNvPr id="3" name="Picture 2">
            <a:extLst>
              <a:ext uri="{FF2B5EF4-FFF2-40B4-BE49-F238E27FC236}">
                <a16:creationId xmlns:a16="http://schemas.microsoft.com/office/drawing/2014/main" id="{8E6FF1B4-BDEF-1095-EF3E-47E7AF8C6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444341"/>
            <a:ext cx="10155044" cy="2304337"/>
          </a:xfrm>
          <a:prstGeom prst="rect">
            <a:avLst/>
          </a:prstGeom>
        </p:spPr>
      </p:pic>
    </p:spTree>
    <p:extLst>
      <p:ext uri="{BB962C8B-B14F-4D97-AF65-F5344CB8AC3E}">
        <p14:creationId xmlns:p14="http://schemas.microsoft.com/office/powerpoint/2010/main" val="38115893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500"/>
                            </p:stCondLst>
                            <p:childTnLst>
                              <p:par>
                                <p:cTn id="30" presetID="32" presetClass="emph" presetSubtype="0" repeatCount="indefinite" fill="hold" nodeType="afterEffect">
                                  <p:stCondLst>
                                    <p:cond delay="0"/>
                                  </p:stCondLst>
                                  <p:childTnLst>
                                    <p:animRot by="120000">
                                      <p:cBhvr>
                                        <p:cTn id="31" dur="100" fill="hold">
                                          <p:stCondLst>
                                            <p:cond delay="0"/>
                                          </p:stCondLst>
                                        </p:cTn>
                                        <p:tgtEl>
                                          <p:spTgt spid="5"/>
                                        </p:tgtEl>
                                        <p:attrNameLst>
                                          <p:attrName>r</p:attrName>
                                        </p:attrNameLst>
                                      </p:cBhvr>
                                    </p:animRot>
                                    <p:animRot by="-240000">
                                      <p:cBhvr>
                                        <p:cTn id="32" dur="200" fill="hold">
                                          <p:stCondLst>
                                            <p:cond delay="200"/>
                                          </p:stCondLst>
                                        </p:cTn>
                                        <p:tgtEl>
                                          <p:spTgt spid="5"/>
                                        </p:tgtEl>
                                        <p:attrNameLst>
                                          <p:attrName>r</p:attrName>
                                        </p:attrNameLst>
                                      </p:cBhvr>
                                    </p:animRot>
                                    <p:animRot by="240000">
                                      <p:cBhvr>
                                        <p:cTn id="33" dur="200" fill="hold">
                                          <p:stCondLst>
                                            <p:cond delay="400"/>
                                          </p:stCondLst>
                                        </p:cTn>
                                        <p:tgtEl>
                                          <p:spTgt spid="5"/>
                                        </p:tgtEl>
                                        <p:attrNameLst>
                                          <p:attrName>r</p:attrName>
                                        </p:attrNameLst>
                                      </p:cBhvr>
                                    </p:animRot>
                                    <p:animRot by="-240000">
                                      <p:cBhvr>
                                        <p:cTn id="34" dur="200" fill="hold">
                                          <p:stCondLst>
                                            <p:cond delay="600"/>
                                          </p:stCondLst>
                                        </p:cTn>
                                        <p:tgtEl>
                                          <p:spTgt spid="5"/>
                                        </p:tgtEl>
                                        <p:attrNameLst>
                                          <p:attrName>r</p:attrName>
                                        </p:attrNameLst>
                                      </p:cBhvr>
                                    </p:animRot>
                                    <p:animRot by="120000">
                                      <p:cBhvr>
                                        <p:cTn id="35" dur="200" fill="hold">
                                          <p:stCondLst>
                                            <p:cond delay="800"/>
                                          </p:stCondLst>
                                        </p:cTn>
                                        <p:tgtEl>
                                          <p:spTgt spid="5"/>
                                        </p:tgtEl>
                                        <p:attrNameLst>
                                          <p:attrName>r</p:attrName>
                                        </p:attrNameLst>
                                      </p:cBhvr>
                                    </p:animRot>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6"/>
                                        </p:tgtEl>
                                        <p:attrNameLst>
                                          <p:attrName>r</p:attrName>
                                        </p:attrNameLst>
                                      </p:cBhvr>
                                    </p:animRot>
                                    <p:animRot by="-240000">
                                      <p:cBhvr>
                                        <p:cTn id="38" dur="200" fill="hold">
                                          <p:stCondLst>
                                            <p:cond delay="200"/>
                                          </p:stCondLst>
                                        </p:cTn>
                                        <p:tgtEl>
                                          <p:spTgt spid="6"/>
                                        </p:tgtEl>
                                        <p:attrNameLst>
                                          <p:attrName>r</p:attrName>
                                        </p:attrNameLst>
                                      </p:cBhvr>
                                    </p:animRot>
                                    <p:animRot by="240000">
                                      <p:cBhvr>
                                        <p:cTn id="39" dur="200" fill="hold">
                                          <p:stCondLst>
                                            <p:cond delay="400"/>
                                          </p:stCondLst>
                                        </p:cTn>
                                        <p:tgtEl>
                                          <p:spTgt spid="6"/>
                                        </p:tgtEl>
                                        <p:attrNameLst>
                                          <p:attrName>r</p:attrName>
                                        </p:attrNameLst>
                                      </p:cBhvr>
                                    </p:animRot>
                                    <p:animRot by="-240000">
                                      <p:cBhvr>
                                        <p:cTn id="40" dur="200" fill="hold">
                                          <p:stCondLst>
                                            <p:cond delay="600"/>
                                          </p:stCondLst>
                                        </p:cTn>
                                        <p:tgtEl>
                                          <p:spTgt spid="6"/>
                                        </p:tgtEl>
                                        <p:attrNameLst>
                                          <p:attrName>r</p:attrName>
                                        </p:attrNameLst>
                                      </p:cBhvr>
                                    </p:animRot>
                                    <p:animRot by="120000">
                                      <p:cBhvr>
                                        <p:cTn id="41" dur="200" fill="hold">
                                          <p:stCondLst>
                                            <p:cond delay="800"/>
                                          </p:stCondLst>
                                        </p:cTn>
                                        <p:tgtEl>
                                          <p:spTgt spid="6"/>
                                        </p:tgtEl>
                                        <p:attrNameLst>
                                          <p:attrName>r</p:attrName>
                                        </p:attrNameLst>
                                      </p:cBhvr>
                                    </p:animRot>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9"/>
                                        </p:tgtEl>
                                        <p:attrNameLst>
                                          <p:attrName>r</p:attrName>
                                        </p:attrNameLst>
                                      </p:cBhvr>
                                    </p:animRot>
                                    <p:animRot by="-240000">
                                      <p:cBhvr>
                                        <p:cTn id="50" dur="200" fill="hold">
                                          <p:stCondLst>
                                            <p:cond delay="200"/>
                                          </p:stCondLst>
                                        </p:cTn>
                                        <p:tgtEl>
                                          <p:spTgt spid="9"/>
                                        </p:tgtEl>
                                        <p:attrNameLst>
                                          <p:attrName>r</p:attrName>
                                        </p:attrNameLst>
                                      </p:cBhvr>
                                    </p:animRot>
                                    <p:animRot by="240000">
                                      <p:cBhvr>
                                        <p:cTn id="51" dur="200" fill="hold">
                                          <p:stCondLst>
                                            <p:cond delay="400"/>
                                          </p:stCondLst>
                                        </p:cTn>
                                        <p:tgtEl>
                                          <p:spTgt spid="9"/>
                                        </p:tgtEl>
                                        <p:attrNameLst>
                                          <p:attrName>r</p:attrName>
                                        </p:attrNameLst>
                                      </p:cBhvr>
                                    </p:animRot>
                                    <p:animRot by="-240000">
                                      <p:cBhvr>
                                        <p:cTn id="52" dur="200" fill="hold">
                                          <p:stCondLst>
                                            <p:cond delay="600"/>
                                          </p:stCondLst>
                                        </p:cTn>
                                        <p:tgtEl>
                                          <p:spTgt spid="9"/>
                                        </p:tgtEl>
                                        <p:attrNameLst>
                                          <p:attrName>r</p:attrName>
                                        </p:attrNameLst>
                                      </p:cBhvr>
                                    </p:animRot>
                                    <p:animRot by="120000">
                                      <p:cBhvr>
                                        <p:cTn id="53" dur="200" fill="hold">
                                          <p:stCondLst>
                                            <p:cond delay="800"/>
                                          </p:stCondLst>
                                        </p:cTn>
                                        <p:tgtEl>
                                          <p:spTgt spid="9"/>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100" fill="hold">
                                          <p:stCondLst>
                                            <p:cond delay="0"/>
                                          </p:stCondLst>
                                        </p:cTn>
                                        <p:tgtEl>
                                          <p:spTgt spid="10"/>
                                        </p:tgtEl>
                                        <p:attrNameLst>
                                          <p:attrName>r</p:attrName>
                                        </p:attrNameLst>
                                      </p:cBhvr>
                                    </p:animRot>
                                    <p:animRot by="-240000">
                                      <p:cBhvr>
                                        <p:cTn id="56" dur="200" fill="hold">
                                          <p:stCondLst>
                                            <p:cond delay="200"/>
                                          </p:stCondLst>
                                        </p:cTn>
                                        <p:tgtEl>
                                          <p:spTgt spid="10"/>
                                        </p:tgtEl>
                                        <p:attrNameLst>
                                          <p:attrName>r</p:attrName>
                                        </p:attrNameLst>
                                      </p:cBhvr>
                                    </p:animRot>
                                    <p:animRot by="240000">
                                      <p:cBhvr>
                                        <p:cTn id="57" dur="200" fill="hold">
                                          <p:stCondLst>
                                            <p:cond delay="400"/>
                                          </p:stCondLst>
                                        </p:cTn>
                                        <p:tgtEl>
                                          <p:spTgt spid="10"/>
                                        </p:tgtEl>
                                        <p:attrNameLst>
                                          <p:attrName>r</p:attrName>
                                        </p:attrNameLst>
                                      </p:cBhvr>
                                    </p:animRot>
                                    <p:animRot by="-240000">
                                      <p:cBhvr>
                                        <p:cTn id="58" dur="200" fill="hold">
                                          <p:stCondLst>
                                            <p:cond delay="600"/>
                                          </p:stCondLst>
                                        </p:cTn>
                                        <p:tgtEl>
                                          <p:spTgt spid="10"/>
                                        </p:tgtEl>
                                        <p:attrNameLst>
                                          <p:attrName>r</p:attrName>
                                        </p:attrNameLst>
                                      </p:cBhvr>
                                    </p:animRot>
                                    <p:animRot by="120000">
                                      <p:cBhvr>
                                        <p:cTn id="59"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C18DE-6A3E-1422-E0B8-C7A5404FE143}"/>
              </a:ext>
            </a:extLst>
          </p:cNvPr>
          <p:cNvPicPr>
            <a:picLocks noChangeAspect="1"/>
          </p:cNvPicPr>
          <p:nvPr/>
        </p:nvPicPr>
        <p:blipFill>
          <a:blip r:embed="rId2" cstate="print"/>
          <a:stretch>
            <a:fillRect/>
          </a:stretch>
        </p:blipFill>
        <p:spPr>
          <a:xfrm>
            <a:off x="495300" y="351753"/>
            <a:ext cx="2104336" cy="1052168"/>
          </a:xfrm>
          <a:prstGeom prst="rect">
            <a:avLst/>
          </a:prstGeom>
        </p:spPr>
      </p:pic>
      <p:pic>
        <p:nvPicPr>
          <p:cNvPr id="5" name="Picture 4">
            <a:extLst>
              <a:ext uri="{FF2B5EF4-FFF2-40B4-BE49-F238E27FC236}">
                <a16:creationId xmlns:a16="http://schemas.microsoft.com/office/drawing/2014/main" id="{55EA77BA-293C-9A41-BB04-7AFB844042F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685925" y="2005012"/>
            <a:ext cx="8648700" cy="3133725"/>
          </a:xfrm>
          <a:prstGeom prst="rect">
            <a:avLst/>
          </a:prstGeom>
        </p:spPr>
      </p:pic>
      <p:sp>
        <p:nvSpPr>
          <p:cNvPr id="6" name="Rounded Rectangular Callout 2">
            <a:extLst>
              <a:ext uri="{FF2B5EF4-FFF2-40B4-BE49-F238E27FC236}">
                <a16:creationId xmlns:a16="http://schemas.microsoft.com/office/drawing/2014/main" id="{9ED986C2-5A7A-8A6F-FCEA-62F30D9A790D}"/>
              </a:ext>
            </a:extLst>
          </p:cNvPr>
          <p:cNvSpPr/>
          <p:nvPr/>
        </p:nvSpPr>
        <p:spPr>
          <a:xfrm>
            <a:off x="298938" y="1590675"/>
            <a:ext cx="3499339"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Sao Kim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Mặt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108 000 000 km.</a:t>
            </a:r>
          </a:p>
        </p:txBody>
      </p:sp>
      <p:sp>
        <p:nvSpPr>
          <p:cNvPr id="7" name="Rounded Rectangular Callout 2">
            <a:extLst>
              <a:ext uri="{FF2B5EF4-FFF2-40B4-BE49-F238E27FC236}">
                <a16:creationId xmlns:a16="http://schemas.microsoft.com/office/drawing/2014/main" id="{A046D15C-3ED1-804D-0D50-4A554E38C577}"/>
              </a:ext>
            </a:extLst>
          </p:cNvPr>
          <p:cNvSpPr/>
          <p:nvPr/>
        </p:nvSpPr>
        <p:spPr>
          <a:xfrm>
            <a:off x="4343400" y="1704975"/>
            <a:ext cx="3467101"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Sao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Mặt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230 000 000 km.</a:t>
            </a:r>
          </a:p>
        </p:txBody>
      </p:sp>
      <p:sp>
        <p:nvSpPr>
          <p:cNvPr id="8" name="Rounded Rectangular Callout 2">
            <a:extLst>
              <a:ext uri="{FF2B5EF4-FFF2-40B4-BE49-F238E27FC236}">
                <a16:creationId xmlns:a16="http://schemas.microsoft.com/office/drawing/2014/main" id="{31A28673-A0B7-F0D0-8813-C6369D230EFC}"/>
              </a:ext>
            </a:extLst>
          </p:cNvPr>
          <p:cNvSpPr/>
          <p:nvPr/>
        </p:nvSpPr>
        <p:spPr>
          <a:xfrm>
            <a:off x="8334376" y="1162050"/>
            <a:ext cx="2752724" cy="1193106"/>
          </a:xfrm>
          <a:prstGeom prst="wedgeRoundRectCallout">
            <a:avLst>
              <a:gd name="adj1" fmla="val -41489"/>
              <a:gd name="adj2" fmla="val 11572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Mặt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Speech Bubble: Rectangle with Corners Rounded 19">
            <a:extLst>
              <a:ext uri="{FF2B5EF4-FFF2-40B4-BE49-F238E27FC236}">
                <a16:creationId xmlns:a16="http://schemas.microsoft.com/office/drawing/2014/main" id="{4D3981A5-F029-012C-7904-88A899CE74F8}"/>
              </a:ext>
            </a:extLst>
          </p:cNvPr>
          <p:cNvSpPr/>
          <p:nvPr/>
        </p:nvSpPr>
        <p:spPr>
          <a:xfrm>
            <a:off x="2085575" y="5200650"/>
            <a:ext cx="8039500" cy="118872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rgbClr val="CCECFF"/>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Muốn biết trong hai số, số nào lớn hơn, số nào bé hơn, ta sử dụng phép toán gì?</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Speech Bubble: Rectangle with Corners Rounded 19">
            <a:extLst>
              <a:ext uri="{FF2B5EF4-FFF2-40B4-BE49-F238E27FC236}">
                <a16:creationId xmlns:a16="http://schemas.microsoft.com/office/drawing/2014/main" id="{429BE6F4-4658-32DF-163A-357249BF3CC0}"/>
              </a:ext>
            </a:extLst>
          </p:cNvPr>
          <p:cNvSpPr/>
          <p:nvPr/>
        </p:nvSpPr>
        <p:spPr>
          <a:xfrm>
            <a:off x="1352550" y="5191125"/>
            <a:ext cx="9867900" cy="120967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chemeClr val="accent4">
              <a:lumMod val="20000"/>
              <a:lumOff val="80000"/>
            </a:schemeClr>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Như vậy, bạn Nam đã sử dụng so sánh để biết được Sao Hỏa cách xa Mặt Trời hơn Sao Kim</a:t>
            </a:r>
            <a:endParaRPr kumimoji="0" lang="en-US" sz="3600" b="0" i="0" u="none" strike="noStrike" kern="1200" cap="none" spc="0" normalizeH="0" baseline="0" noProof="0" dirty="0">
              <a:ln>
                <a:noFill/>
              </a:ln>
              <a:solidFill>
                <a:srgbClr val="FF0000"/>
              </a:solidFill>
              <a:effectLst/>
              <a:uLnTx/>
              <a:uFillTx/>
              <a:latin typeface="Calibri Light"/>
              <a:ea typeface="+mn-ea"/>
              <a:cs typeface="+mn-cs"/>
            </a:endParaRPr>
          </a:p>
        </p:txBody>
      </p:sp>
    </p:spTree>
    <p:extLst>
      <p:ext uri="{BB962C8B-B14F-4D97-AF65-F5344CB8AC3E}">
        <p14:creationId xmlns:p14="http://schemas.microsoft.com/office/powerpoint/2010/main" val="2930266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885E688A-FA5B-4E28-9CF2-459913917761}"/>
              </a:ext>
            </a:extLst>
          </p:cNvPr>
          <p:cNvSpPr/>
          <p:nvPr/>
        </p:nvSpPr>
        <p:spPr>
          <a:xfrm>
            <a:off x="1333500" y="545631"/>
            <a:ext cx="4648200" cy="1587969"/>
          </a:xfrm>
          <a:custGeom>
            <a:avLst/>
            <a:gdLst>
              <a:gd name="connsiteX0" fmla="*/ 0 w 4648200"/>
              <a:gd name="connsiteY0" fmla="*/ 264667 h 1587969"/>
              <a:gd name="connsiteX1" fmla="*/ 264667 w 4648200"/>
              <a:gd name="connsiteY1" fmla="*/ 0 h 1587969"/>
              <a:gd name="connsiteX2" fmla="*/ 774700 w 4648200"/>
              <a:gd name="connsiteY2" fmla="*/ 0 h 1587969"/>
              <a:gd name="connsiteX3" fmla="*/ 774700 w 4648200"/>
              <a:gd name="connsiteY3" fmla="*/ 0 h 1587969"/>
              <a:gd name="connsiteX4" fmla="*/ 1936750 w 4648200"/>
              <a:gd name="connsiteY4" fmla="*/ 0 h 1587969"/>
              <a:gd name="connsiteX5" fmla="*/ 4383533 w 4648200"/>
              <a:gd name="connsiteY5" fmla="*/ 0 h 1587969"/>
              <a:gd name="connsiteX6" fmla="*/ 4648200 w 4648200"/>
              <a:gd name="connsiteY6" fmla="*/ 264667 h 1587969"/>
              <a:gd name="connsiteX7" fmla="*/ 4648200 w 4648200"/>
              <a:gd name="connsiteY7" fmla="*/ 926315 h 1587969"/>
              <a:gd name="connsiteX8" fmla="*/ 4648200 w 4648200"/>
              <a:gd name="connsiteY8" fmla="*/ 926315 h 1587969"/>
              <a:gd name="connsiteX9" fmla="*/ 4648200 w 4648200"/>
              <a:gd name="connsiteY9" fmla="*/ 1323308 h 1587969"/>
              <a:gd name="connsiteX10" fmla="*/ 4648200 w 4648200"/>
              <a:gd name="connsiteY10" fmla="*/ 1323302 h 1587969"/>
              <a:gd name="connsiteX11" fmla="*/ 4383533 w 4648200"/>
              <a:gd name="connsiteY11" fmla="*/ 1587969 h 1587969"/>
              <a:gd name="connsiteX12" fmla="*/ 1936750 w 4648200"/>
              <a:gd name="connsiteY12" fmla="*/ 1587969 h 1587969"/>
              <a:gd name="connsiteX13" fmla="*/ 587021 w 4648200"/>
              <a:gd name="connsiteY13" fmla="*/ 2125798 h 1587969"/>
              <a:gd name="connsiteX14" fmla="*/ 774700 w 4648200"/>
              <a:gd name="connsiteY14" fmla="*/ 1587969 h 1587969"/>
              <a:gd name="connsiteX15" fmla="*/ 264667 w 4648200"/>
              <a:gd name="connsiteY15" fmla="*/ 1587969 h 1587969"/>
              <a:gd name="connsiteX16" fmla="*/ 0 w 4648200"/>
              <a:gd name="connsiteY16" fmla="*/ 1323302 h 1587969"/>
              <a:gd name="connsiteX17" fmla="*/ 0 w 4648200"/>
              <a:gd name="connsiteY17" fmla="*/ 1323308 h 1587969"/>
              <a:gd name="connsiteX18" fmla="*/ 0 w 4648200"/>
              <a:gd name="connsiteY18" fmla="*/ 926315 h 1587969"/>
              <a:gd name="connsiteX19" fmla="*/ 0 w 4648200"/>
              <a:gd name="connsiteY19" fmla="*/ 926315 h 1587969"/>
              <a:gd name="connsiteX20" fmla="*/ 0 w 4648200"/>
              <a:gd name="connsiteY20" fmla="*/ 264667 h 158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587969" fill="none" extrusionOk="0">
                <a:moveTo>
                  <a:pt x="0" y="264667"/>
                </a:moveTo>
                <a:cubicBezTo>
                  <a:pt x="-4591" y="108970"/>
                  <a:pt x="116258" y="18204"/>
                  <a:pt x="264667" y="0"/>
                </a:cubicBezTo>
                <a:cubicBezTo>
                  <a:pt x="414067" y="-24054"/>
                  <a:pt x="708217" y="13366"/>
                  <a:pt x="774700" y="0"/>
                </a:cubicBezTo>
                <a:lnTo>
                  <a:pt x="774700" y="0"/>
                </a:lnTo>
                <a:cubicBezTo>
                  <a:pt x="1099500" y="85579"/>
                  <a:pt x="1634715" y="-60642"/>
                  <a:pt x="1936750" y="0"/>
                </a:cubicBezTo>
                <a:cubicBezTo>
                  <a:pt x="3013266" y="-78244"/>
                  <a:pt x="3368953" y="115028"/>
                  <a:pt x="4383533" y="0"/>
                </a:cubicBezTo>
                <a:cubicBezTo>
                  <a:pt x="4516524" y="-2140"/>
                  <a:pt x="4639222" y="117762"/>
                  <a:pt x="4648200" y="264667"/>
                </a:cubicBezTo>
                <a:cubicBezTo>
                  <a:pt x="4696458" y="543292"/>
                  <a:pt x="4659558" y="710827"/>
                  <a:pt x="4648200" y="926315"/>
                </a:cubicBezTo>
                <a:lnTo>
                  <a:pt x="4648200" y="926315"/>
                </a:lnTo>
                <a:cubicBezTo>
                  <a:pt x="4622034" y="1119507"/>
                  <a:pt x="4673481" y="1263229"/>
                  <a:pt x="4648200" y="1323308"/>
                </a:cubicBezTo>
                <a:lnTo>
                  <a:pt x="4648200" y="1323302"/>
                </a:lnTo>
                <a:cubicBezTo>
                  <a:pt x="4659778" y="1480552"/>
                  <a:pt x="4505186" y="1584141"/>
                  <a:pt x="4383533" y="1587969"/>
                </a:cubicBezTo>
                <a:cubicBezTo>
                  <a:pt x="3829367" y="1643522"/>
                  <a:pt x="2768892" y="1565498"/>
                  <a:pt x="1936750" y="1587969"/>
                </a:cubicBezTo>
                <a:cubicBezTo>
                  <a:pt x="1582826" y="1841539"/>
                  <a:pt x="959586" y="2039262"/>
                  <a:pt x="587021" y="2125798"/>
                </a:cubicBezTo>
                <a:cubicBezTo>
                  <a:pt x="631103" y="1898665"/>
                  <a:pt x="722975" y="1860465"/>
                  <a:pt x="774700" y="1587969"/>
                </a:cubicBezTo>
                <a:cubicBezTo>
                  <a:pt x="586023" y="1558015"/>
                  <a:pt x="323479" y="1597939"/>
                  <a:pt x="264667" y="1587969"/>
                </a:cubicBezTo>
                <a:cubicBezTo>
                  <a:pt x="119162" y="1558845"/>
                  <a:pt x="18691" y="1470045"/>
                  <a:pt x="0" y="1323302"/>
                </a:cubicBezTo>
                <a:lnTo>
                  <a:pt x="0" y="1323308"/>
                </a:lnTo>
                <a:cubicBezTo>
                  <a:pt x="-14554" y="1242865"/>
                  <a:pt x="-29805" y="1041122"/>
                  <a:pt x="0" y="926315"/>
                </a:cubicBezTo>
                <a:lnTo>
                  <a:pt x="0" y="926315"/>
                </a:lnTo>
                <a:cubicBezTo>
                  <a:pt x="37151" y="823129"/>
                  <a:pt x="27799" y="528303"/>
                  <a:pt x="0" y="264667"/>
                </a:cubicBezTo>
                <a:close/>
              </a:path>
              <a:path w="4648200" h="1587969" stroke="0" extrusionOk="0">
                <a:moveTo>
                  <a:pt x="0" y="264667"/>
                </a:moveTo>
                <a:cubicBezTo>
                  <a:pt x="14925" y="112507"/>
                  <a:pt x="108542" y="488"/>
                  <a:pt x="264667" y="0"/>
                </a:cubicBezTo>
                <a:cubicBezTo>
                  <a:pt x="388873" y="-40466"/>
                  <a:pt x="555138" y="-37562"/>
                  <a:pt x="774700" y="0"/>
                </a:cubicBezTo>
                <a:lnTo>
                  <a:pt x="774700" y="0"/>
                </a:lnTo>
                <a:cubicBezTo>
                  <a:pt x="1296051" y="37411"/>
                  <a:pt x="1625941" y="-72725"/>
                  <a:pt x="1936750" y="0"/>
                </a:cubicBezTo>
                <a:cubicBezTo>
                  <a:pt x="2727285" y="-154272"/>
                  <a:pt x="3314989" y="-5549"/>
                  <a:pt x="4383533" y="0"/>
                </a:cubicBezTo>
                <a:cubicBezTo>
                  <a:pt x="4514872" y="8266"/>
                  <a:pt x="4657061" y="117967"/>
                  <a:pt x="4648200" y="264667"/>
                </a:cubicBezTo>
                <a:cubicBezTo>
                  <a:pt x="4641878" y="409472"/>
                  <a:pt x="4707296" y="693526"/>
                  <a:pt x="4648200" y="926315"/>
                </a:cubicBezTo>
                <a:lnTo>
                  <a:pt x="4648200" y="926315"/>
                </a:lnTo>
                <a:cubicBezTo>
                  <a:pt x="4657062" y="1065173"/>
                  <a:pt x="4671698" y="1266494"/>
                  <a:pt x="4648200" y="1323308"/>
                </a:cubicBezTo>
                <a:lnTo>
                  <a:pt x="4648200" y="1323302"/>
                </a:lnTo>
                <a:cubicBezTo>
                  <a:pt x="4659601" y="1449351"/>
                  <a:pt x="4535550" y="1594076"/>
                  <a:pt x="4383533" y="1587969"/>
                </a:cubicBezTo>
                <a:cubicBezTo>
                  <a:pt x="3403035" y="1568142"/>
                  <a:pt x="2725080" y="1659675"/>
                  <a:pt x="1936750" y="1587969"/>
                </a:cubicBezTo>
                <a:cubicBezTo>
                  <a:pt x="1481058" y="1770386"/>
                  <a:pt x="1101323" y="2012785"/>
                  <a:pt x="587021" y="2125798"/>
                </a:cubicBezTo>
                <a:cubicBezTo>
                  <a:pt x="691159" y="1939570"/>
                  <a:pt x="684392" y="1737395"/>
                  <a:pt x="774700" y="1587969"/>
                </a:cubicBezTo>
                <a:cubicBezTo>
                  <a:pt x="559158" y="1556382"/>
                  <a:pt x="316592" y="1589451"/>
                  <a:pt x="264667" y="1587969"/>
                </a:cubicBezTo>
                <a:cubicBezTo>
                  <a:pt x="127684" y="1590874"/>
                  <a:pt x="3650" y="1483280"/>
                  <a:pt x="0" y="1323302"/>
                </a:cubicBezTo>
                <a:lnTo>
                  <a:pt x="0" y="1323308"/>
                </a:lnTo>
                <a:cubicBezTo>
                  <a:pt x="3141" y="1220064"/>
                  <a:pt x="-24443" y="1038669"/>
                  <a:pt x="0" y="926315"/>
                </a:cubicBezTo>
                <a:lnTo>
                  <a:pt x="0" y="926315"/>
                </a:lnTo>
                <a:cubicBezTo>
                  <a:pt x="-22358" y="663439"/>
                  <a:pt x="-34387" y="552199"/>
                  <a:pt x="0" y="264667"/>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Quy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tắc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10" name="Picture 9">
            <a:extLst>
              <a:ext uri="{FF2B5EF4-FFF2-40B4-BE49-F238E27FC236}">
                <a16:creationId xmlns:a16="http://schemas.microsoft.com/office/drawing/2014/main" id="{67EF971E-8C3B-4F70-A2D0-BA56F8DEAD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sp>
        <p:nvSpPr>
          <p:cNvPr id="2" name="Rectangle: Rounded Corners 1">
            <a:extLst>
              <a:ext uri="{FF2B5EF4-FFF2-40B4-BE49-F238E27FC236}">
                <a16:creationId xmlns:a16="http://schemas.microsoft.com/office/drawing/2014/main" id="{C4043190-6B3C-14A4-8E46-E38856368F42}"/>
              </a:ext>
            </a:extLst>
          </p:cNvPr>
          <p:cNvSpPr/>
          <p:nvPr/>
        </p:nvSpPr>
        <p:spPr>
          <a:xfrm>
            <a:off x="3069248" y="2638755"/>
            <a:ext cx="8677275" cy="3647745"/>
          </a:xfrm>
          <a:custGeom>
            <a:avLst/>
            <a:gdLst>
              <a:gd name="connsiteX0" fmla="*/ 0 w 8391525"/>
              <a:gd name="connsiteY0" fmla="*/ 553250 h 3319431"/>
              <a:gd name="connsiteX1" fmla="*/ 553250 w 8391525"/>
              <a:gd name="connsiteY1" fmla="*/ 0 h 3319431"/>
              <a:gd name="connsiteX2" fmla="*/ 7838275 w 8391525"/>
              <a:gd name="connsiteY2" fmla="*/ 0 h 3319431"/>
              <a:gd name="connsiteX3" fmla="*/ 8391525 w 8391525"/>
              <a:gd name="connsiteY3" fmla="*/ 553250 h 3319431"/>
              <a:gd name="connsiteX4" fmla="*/ 8391525 w 8391525"/>
              <a:gd name="connsiteY4" fmla="*/ 2766181 h 3319431"/>
              <a:gd name="connsiteX5" fmla="*/ 7838275 w 8391525"/>
              <a:gd name="connsiteY5" fmla="*/ 3319431 h 3319431"/>
              <a:gd name="connsiteX6" fmla="*/ 553250 w 8391525"/>
              <a:gd name="connsiteY6" fmla="*/ 3319431 h 3319431"/>
              <a:gd name="connsiteX7" fmla="*/ 0 w 8391525"/>
              <a:gd name="connsiteY7" fmla="*/ 2766181 h 3319431"/>
              <a:gd name="connsiteX8" fmla="*/ 0 w 8391525"/>
              <a:gd name="connsiteY8" fmla="*/ 553250 h 33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1525" h="3319431" fill="none" extrusionOk="0">
                <a:moveTo>
                  <a:pt x="0" y="553250"/>
                </a:moveTo>
                <a:cubicBezTo>
                  <a:pt x="28895" y="212582"/>
                  <a:pt x="216940" y="-7619"/>
                  <a:pt x="553250" y="0"/>
                </a:cubicBezTo>
                <a:cubicBezTo>
                  <a:pt x="2131703" y="18744"/>
                  <a:pt x="4283883" y="-35776"/>
                  <a:pt x="7838275" y="0"/>
                </a:cubicBezTo>
                <a:cubicBezTo>
                  <a:pt x="8160467" y="-3220"/>
                  <a:pt x="8389277" y="204815"/>
                  <a:pt x="8391525" y="553250"/>
                </a:cubicBezTo>
                <a:cubicBezTo>
                  <a:pt x="8478969" y="1566641"/>
                  <a:pt x="8483793" y="2082582"/>
                  <a:pt x="8391525" y="2766181"/>
                </a:cubicBezTo>
                <a:cubicBezTo>
                  <a:pt x="8392112" y="3065741"/>
                  <a:pt x="8134181" y="3295419"/>
                  <a:pt x="7838275" y="3319431"/>
                </a:cubicBezTo>
                <a:cubicBezTo>
                  <a:pt x="6299903" y="3268403"/>
                  <a:pt x="3946348" y="3282352"/>
                  <a:pt x="553250" y="3319431"/>
                </a:cubicBezTo>
                <a:cubicBezTo>
                  <a:pt x="207265" y="3348605"/>
                  <a:pt x="31447" y="3088746"/>
                  <a:pt x="0" y="2766181"/>
                </a:cubicBezTo>
                <a:cubicBezTo>
                  <a:pt x="36009" y="2073285"/>
                  <a:pt x="-149224" y="780332"/>
                  <a:pt x="0" y="553250"/>
                </a:cubicBezTo>
                <a:close/>
              </a:path>
              <a:path w="8391525" h="3319431" stroke="0" extrusionOk="0">
                <a:moveTo>
                  <a:pt x="0" y="553250"/>
                </a:moveTo>
                <a:cubicBezTo>
                  <a:pt x="-45719" y="230919"/>
                  <a:pt x="247744" y="-22242"/>
                  <a:pt x="553250" y="0"/>
                </a:cubicBezTo>
                <a:cubicBezTo>
                  <a:pt x="3863345" y="-88310"/>
                  <a:pt x="6265323" y="-77351"/>
                  <a:pt x="7838275" y="0"/>
                </a:cubicBezTo>
                <a:cubicBezTo>
                  <a:pt x="8199093" y="14629"/>
                  <a:pt x="8346694" y="273226"/>
                  <a:pt x="8391525" y="553250"/>
                </a:cubicBezTo>
                <a:cubicBezTo>
                  <a:pt x="8246555" y="1161248"/>
                  <a:pt x="8403392" y="1740904"/>
                  <a:pt x="8391525" y="2766181"/>
                </a:cubicBezTo>
                <a:cubicBezTo>
                  <a:pt x="8361121" y="3038821"/>
                  <a:pt x="8146075" y="3354886"/>
                  <a:pt x="7838275" y="3319431"/>
                </a:cubicBezTo>
                <a:cubicBezTo>
                  <a:pt x="4289280" y="3440830"/>
                  <a:pt x="2894436" y="3454976"/>
                  <a:pt x="553250" y="3319431"/>
                </a:cubicBezTo>
                <a:cubicBezTo>
                  <a:pt x="278032" y="3312045"/>
                  <a:pt x="462" y="3077640"/>
                  <a:pt x="0" y="2766181"/>
                </a:cubicBezTo>
                <a:cubicBezTo>
                  <a:pt x="-43329" y="2376312"/>
                  <a:pt x="72630" y="1441550"/>
                  <a:pt x="0" y="553250"/>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xmln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vi-VN" sz="1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49EB5DE-9972-4481-7F8E-0FE61BD578F5}"/>
              </a:ext>
            </a:extLst>
          </p:cNvPr>
          <p:cNvSpPr txBox="1"/>
          <p:nvPr/>
        </p:nvSpPr>
        <p:spPr>
          <a:xfrm>
            <a:off x="3914775" y="2690821"/>
            <a:ext cx="7677150" cy="584775"/>
          </a:xfrm>
          <a:prstGeom prst="rect">
            <a:avLst/>
          </a:prstGeom>
          <a:noFill/>
        </p:spPr>
        <p:txBody>
          <a:bodyPr wrap="square" rtlCol="0">
            <a:spAutoFit/>
          </a:bodyPr>
          <a:lstStyle/>
          <a:p>
            <a:pPr marL="0" marR="0" lvl="0" indent="0" algn="just" defTabSz="914173"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Calibri" panose="020F0502020204030204" pitchFamily="34" charset="0"/>
              </a:rPr>
              <a:t>Số nào có nhiều chữ số hơn thì lớn hơn. </a:t>
            </a:r>
          </a:p>
        </p:txBody>
      </p:sp>
      <p:sp>
        <p:nvSpPr>
          <p:cNvPr id="4" name="TextBox 3">
            <a:extLst>
              <a:ext uri="{FF2B5EF4-FFF2-40B4-BE49-F238E27FC236}">
                <a16:creationId xmlns:a16="http://schemas.microsoft.com/office/drawing/2014/main" id="{10782226-1CAC-7FFD-1FCC-CE78546C1BED}"/>
              </a:ext>
            </a:extLst>
          </p:cNvPr>
          <p:cNvSpPr txBox="1"/>
          <p:nvPr/>
        </p:nvSpPr>
        <p:spPr>
          <a:xfrm>
            <a:off x="3905250" y="3647088"/>
            <a:ext cx="7715249" cy="2554545"/>
          </a:xfrm>
          <a:prstGeom prst="rect">
            <a:avLst/>
          </a:prstGeom>
          <a:noFill/>
        </p:spPr>
        <p:txBody>
          <a:bodyPr wrap="square" rtlCol="0">
            <a:spAutoFit/>
          </a:bodyPr>
          <a:lstStyle/>
          <a:p>
            <a:pPr marL="0" marR="0" lvl="0" indent="0" algn="just" defTabSz="91417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Nếu</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hai</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số</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cùng</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số</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chữ</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số</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thì</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so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sánh</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từng</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cặp</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chữ</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số</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ở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cùng</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một</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hàng</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kể</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trái</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sang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phải</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17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Chẳng</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hạn</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vì</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2 &gt; 1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nên</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230 000 000 &gt; 108 000 000.</a:t>
            </a:r>
            <a:endPar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tick-xanh - Cách Bỏ Thuốc Lá Trong 5 Ngày - Cai Thuốc Lá Hiệu Quả">
            <a:extLst>
              <a:ext uri="{FF2B5EF4-FFF2-40B4-BE49-F238E27FC236}">
                <a16:creationId xmlns:a16="http://schemas.microsoft.com/office/drawing/2014/main" id="{A5B29894-5A9A-1A35-4EB7-8F454813689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52301" y="2661451"/>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ick-xanh - Cách Bỏ Thuốc Lá Trong 5 Ngày - Cai Thuốc Lá Hiệu Quả">
            <a:extLst>
              <a:ext uri="{FF2B5EF4-FFF2-40B4-BE49-F238E27FC236}">
                <a16:creationId xmlns:a16="http://schemas.microsoft.com/office/drawing/2014/main" id="{4822054D-13E9-F41F-47C8-D9955EEA4AD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01983" y="3594715"/>
            <a:ext cx="668549" cy="66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27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FEB4AFAD-5ECD-9376-F5D0-F7DD427D6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7" y="0"/>
            <a:ext cx="12188873" cy="6858000"/>
          </a:xfrm>
          <a:prstGeom prst="rect">
            <a:avLst/>
          </a:prstGeom>
        </p:spPr>
      </p:pic>
      <p:pic>
        <p:nvPicPr>
          <p:cNvPr id="6" name="Picture 10">
            <a:extLst>
              <a:ext uri="{FF2B5EF4-FFF2-40B4-BE49-F238E27FC236}">
                <a16:creationId xmlns:a16="http://schemas.microsoft.com/office/drawing/2014/main" id="{C6ABAD97-118F-3DA9-5C29-21C8272118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214945">
            <a:off x="1465390" y="-56997"/>
            <a:ext cx="1388222" cy="2804488"/>
          </a:xfrm>
          <a:prstGeom prst="rect">
            <a:avLst/>
          </a:prstGeom>
        </p:spPr>
      </p:pic>
      <p:pic>
        <p:nvPicPr>
          <p:cNvPr id="5" name="Picture 9">
            <a:extLst>
              <a:ext uri="{FF2B5EF4-FFF2-40B4-BE49-F238E27FC236}">
                <a16:creationId xmlns:a16="http://schemas.microsoft.com/office/drawing/2014/main" id="{983DFF4A-8BEC-776C-C01D-CCB6AA2E8EEB}"/>
              </a:ext>
            </a:extLst>
          </p:cNvPr>
          <p:cNvPicPr>
            <a:picLocks noChangeAspect="1"/>
          </p:cNvPicPr>
          <p:nvPr/>
        </p:nvPicPr>
        <p:blipFill>
          <a:blip r:embed="rId5"/>
          <a:srcRect/>
          <a:stretch>
            <a:fillRect/>
          </a:stretch>
        </p:blipFill>
        <p:spPr>
          <a:xfrm>
            <a:off x="9157539" y="1524000"/>
            <a:ext cx="2842397" cy="5109928"/>
          </a:xfrm>
          <a:prstGeom prst="rect">
            <a:avLst/>
          </a:prstGeom>
        </p:spPr>
      </p:pic>
      <p:pic>
        <p:nvPicPr>
          <p:cNvPr id="8" name="Picture 10">
            <a:extLst>
              <a:ext uri="{FF2B5EF4-FFF2-40B4-BE49-F238E27FC236}">
                <a16:creationId xmlns:a16="http://schemas.microsoft.com/office/drawing/2014/main" id="{9BF0F086-22CC-9CF2-DF8A-0B87C1D30FC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0356963">
            <a:off x="891226" y="4335897"/>
            <a:ext cx="1061066" cy="2143567"/>
          </a:xfrm>
          <a:prstGeom prst="rect">
            <a:avLst/>
          </a:prstGeom>
        </p:spPr>
      </p:pic>
      <p:pic>
        <p:nvPicPr>
          <p:cNvPr id="9" name="Picture 10">
            <a:extLst>
              <a:ext uri="{FF2B5EF4-FFF2-40B4-BE49-F238E27FC236}">
                <a16:creationId xmlns:a16="http://schemas.microsoft.com/office/drawing/2014/main" id="{F367B594-1B9F-75FF-AE22-9437750AB6E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32217">
            <a:off x="4088381" y="5115286"/>
            <a:ext cx="731902" cy="1478589"/>
          </a:xfrm>
          <a:prstGeom prst="rect">
            <a:avLst/>
          </a:prstGeom>
        </p:spPr>
      </p:pic>
      <p:pic>
        <p:nvPicPr>
          <p:cNvPr id="10" name="Picture 10">
            <a:extLst>
              <a:ext uri="{FF2B5EF4-FFF2-40B4-BE49-F238E27FC236}">
                <a16:creationId xmlns:a16="http://schemas.microsoft.com/office/drawing/2014/main" id="{7070651C-5C03-2CEF-08C8-B22E3DE1A9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9896913">
            <a:off x="7703791" y="4658086"/>
            <a:ext cx="731902" cy="1478589"/>
          </a:xfrm>
          <a:prstGeom prst="rect">
            <a:avLst/>
          </a:prstGeom>
        </p:spPr>
      </p:pic>
      <p:pic>
        <p:nvPicPr>
          <p:cNvPr id="3" name="Picture 2" descr="A yellow and blue letters&#10;&#10;Description automatically generated">
            <a:extLst>
              <a:ext uri="{FF2B5EF4-FFF2-40B4-BE49-F238E27FC236}">
                <a16:creationId xmlns:a16="http://schemas.microsoft.com/office/drawing/2014/main" id="{3691653E-2A3B-6303-D51D-3AF76657A6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1120" y="2087195"/>
            <a:ext cx="8463280" cy="2950577"/>
          </a:xfrm>
          <a:prstGeom prst="rect">
            <a:avLst/>
          </a:prstGeom>
        </p:spPr>
      </p:pic>
    </p:spTree>
    <p:extLst>
      <p:ext uri="{BB962C8B-B14F-4D97-AF65-F5344CB8AC3E}">
        <p14:creationId xmlns:p14="http://schemas.microsoft.com/office/powerpoint/2010/main" val="324945301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500"/>
                            </p:stCondLst>
                            <p:childTnLst>
                              <p:par>
                                <p:cTn id="30" presetID="32" presetClass="emph" presetSubtype="0" repeatCount="indefinite" fill="hold" nodeType="afterEffect">
                                  <p:stCondLst>
                                    <p:cond delay="0"/>
                                  </p:stCondLst>
                                  <p:childTnLst>
                                    <p:animRot by="120000">
                                      <p:cBhvr>
                                        <p:cTn id="31" dur="100" fill="hold">
                                          <p:stCondLst>
                                            <p:cond delay="0"/>
                                          </p:stCondLst>
                                        </p:cTn>
                                        <p:tgtEl>
                                          <p:spTgt spid="5"/>
                                        </p:tgtEl>
                                        <p:attrNameLst>
                                          <p:attrName>r</p:attrName>
                                        </p:attrNameLst>
                                      </p:cBhvr>
                                    </p:animRot>
                                    <p:animRot by="-240000">
                                      <p:cBhvr>
                                        <p:cTn id="32" dur="200" fill="hold">
                                          <p:stCondLst>
                                            <p:cond delay="200"/>
                                          </p:stCondLst>
                                        </p:cTn>
                                        <p:tgtEl>
                                          <p:spTgt spid="5"/>
                                        </p:tgtEl>
                                        <p:attrNameLst>
                                          <p:attrName>r</p:attrName>
                                        </p:attrNameLst>
                                      </p:cBhvr>
                                    </p:animRot>
                                    <p:animRot by="240000">
                                      <p:cBhvr>
                                        <p:cTn id="33" dur="200" fill="hold">
                                          <p:stCondLst>
                                            <p:cond delay="400"/>
                                          </p:stCondLst>
                                        </p:cTn>
                                        <p:tgtEl>
                                          <p:spTgt spid="5"/>
                                        </p:tgtEl>
                                        <p:attrNameLst>
                                          <p:attrName>r</p:attrName>
                                        </p:attrNameLst>
                                      </p:cBhvr>
                                    </p:animRot>
                                    <p:animRot by="-240000">
                                      <p:cBhvr>
                                        <p:cTn id="34" dur="200" fill="hold">
                                          <p:stCondLst>
                                            <p:cond delay="600"/>
                                          </p:stCondLst>
                                        </p:cTn>
                                        <p:tgtEl>
                                          <p:spTgt spid="5"/>
                                        </p:tgtEl>
                                        <p:attrNameLst>
                                          <p:attrName>r</p:attrName>
                                        </p:attrNameLst>
                                      </p:cBhvr>
                                    </p:animRot>
                                    <p:animRot by="120000">
                                      <p:cBhvr>
                                        <p:cTn id="35" dur="200" fill="hold">
                                          <p:stCondLst>
                                            <p:cond delay="800"/>
                                          </p:stCondLst>
                                        </p:cTn>
                                        <p:tgtEl>
                                          <p:spTgt spid="5"/>
                                        </p:tgtEl>
                                        <p:attrNameLst>
                                          <p:attrName>r</p:attrName>
                                        </p:attrNameLst>
                                      </p:cBhvr>
                                    </p:animRot>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6"/>
                                        </p:tgtEl>
                                        <p:attrNameLst>
                                          <p:attrName>r</p:attrName>
                                        </p:attrNameLst>
                                      </p:cBhvr>
                                    </p:animRot>
                                    <p:animRot by="-240000">
                                      <p:cBhvr>
                                        <p:cTn id="38" dur="200" fill="hold">
                                          <p:stCondLst>
                                            <p:cond delay="200"/>
                                          </p:stCondLst>
                                        </p:cTn>
                                        <p:tgtEl>
                                          <p:spTgt spid="6"/>
                                        </p:tgtEl>
                                        <p:attrNameLst>
                                          <p:attrName>r</p:attrName>
                                        </p:attrNameLst>
                                      </p:cBhvr>
                                    </p:animRot>
                                    <p:animRot by="240000">
                                      <p:cBhvr>
                                        <p:cTn id="39" dur="200" fill="hold">
                                          <p:stCondLst>
                                            <p:cond delay="400"/>
                                          </p:stCondLst>
                                        </p:cTn>
                                        <p:tgtEl>
                                          <p:spTgt spid="6"/>
                                        </p:tgtEl>
                                        <p:attrNameLst>
                                          <p:attrName>r</p:attrName>
                                        </p:attrNameLst>
                                      </p:cBhvr>
                                    </p:animRot>
                                    <p:animRot by="-240000">
                                      <p:cBhvr>
                                        <p:cTn id="40" dur="200" fill="hold">
                                          <p:stCondLst>
                                            <p:cond delay="600"/>
                                          </p:stCondLst>
                                        </p:cTn>
                                        <p:tgtEl>
                                          <p:spTgt spid="6"/>
                                        </p:tgtEl>
                                        <p:attrNameLst>
                                          <p:attrName>r</p:attrName>
                                        </p:attrNameLst>
                                      </p:cBhvr>
                                    </p:animRot>
                                    <p:animRot by="120000">
                                      <p:cBhvr>
                                        <p:cTn id="41" dur="200" fill="hold">
                                          <p:stCondLst>
                                            <p:cond delay="800"/>
                                          </p:stCondLst>
                                        </p:cTn>
                                        <p:tgtEl>
                                          <p:spTgt spid="6"/>
                                        </p:tgtEl>
                                        <p:attrNameLst>
                                          <p:attrName>r</p:attrName>
                                        </p:attrNameLst>
                                      </p:cBhvr>
                                    </p:animRot>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9"/>
                                        </p:tgtEl>
                                        <p:attrNameLst>
                                          <p:attrName>r</p:attrName>
                                        </p:attrNameLst>
                                      </p:cBhvr>
                                    </p:animRot>
                                    <p:animRot by="-240000">
                                      <p:cBhvr>
                                        <p:cTn id="50" dur="200" fill="hold">
                                          <p:stCondLst>
                                            <p:cond delay="200"/>
                                          </p:stCondLst>
                                        </p:cTn>
                                        <p:tgtEl>
                                          <p:spTgt spid="9"/>
                                        </p:tgtEl>
                                        <p:attrNameLst>
                                          <p:attrName>r</p:attrName>
                                        </p:attrNameLst>
                                      </p:cBhvr>
                                    </p:animRot>
                                    <p:animRot by="240000">
                                      <p:cBhvr>
                                        <p:cTn id="51" dur="200" fill="hold">
                                          <p:stCondLst>
                                            <p:cond delay="400"/>
                                          </p:stCondLst>
                                        </p:cTn>
                                        <p:tgtEl>
                                          <p:spTgt spid="9"/>
                                        </p:tgtEl>
                                        <p:attrNameLst>
                                          <p:attrName>r</p:attrName>
                                        </p:attrNameLst>
                                      </p:cBhvr>
                                    </p:animRot>
                                    <p:animRot by="-240000">
                                      <p:cBhvr>
                                        <p:cTn id="52" dur="200" fill="hold">
                                          <p:stCondLst>
                                            <p:cond delay="600"/>
                                          </p:stCondLst>
                                        </p:cTn>
                                        <p:tgtEl>
                                          <p:spTgt spid="9"/>
                                        </p:tgtEl>
                                        <p:attrNameLst>
                                          <p:attrName>r</p:attrName>
                                        </p:attrNameLst>
                                      </p:cBhvr>
                                    </p:animRot>
                                    <p:animRot by="120000">
                                      <p:cBhvr>
                                        <p:cTn id="53" dur="200" fill="hold">
                                          <p:stCondLst>
                                            <p:cond delay="800"/>
                                          </p:stCondLst>
                                        </p:cTn>
                                        <p:tgtEl>
                                          <p:spTgt spid="9"/>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100" fill="hold">
                                          <p:stCondLst>
                                            <p:cond delay="0"/>
                                          </p:stCondLst>
                                        </p:cTn>
                                        <p:tgtEl>
                                          <p:spTgt spid="10"/>
                                        </p:tgtEl>
                                        <p:attrNameLst>
                                          <p:attrName>r</p:attrName>
                                        </p:attrNameLst>
                                      </p:cBhvr>
                                    </p:animRot>
                                    <p:animRot by="-240000">
                                      <p:cBhvr>
                                        <p:cTn id="56" dur="200" fill="hold">
                                          <p:stCondLst>
                                            <p:cond delay="200"/>
                                          </p:stCondLst>
                                        </p:cTn>
                                        <p:tgtEl>
                                          <p:spTgt spid="10"/>
                                        </p:tgtEl>
                                        <p:attrNameLst>
                                          <p:attrName>r</p:attrName>
                                        </p:attrNameLst>
                                      </p:cBhvr>
                                    </p:animRot>
                                    <p:animRot by="240000">
                                      <p:cBhvr>
                                        <p:cTn id="57" dur="200" fill="hold">
                                          <p:stCondLst>
                                            <p:cond delay="400"/>
                                          </p:stCondLst>
                                        </p:cTn>
                                        <p:tgtEl>
                                          <p:spTgt spid="10"/>
                                        </p:tgtEl>
                                        <p:attrNameLst>
                                          <p:attrName>r</p:attrName>
                                        </p:attrNameLst>
                                      </p:cBhvr>
                                    </p:animRot>
                                    <p:animRot by="-240000">
                                      <p:cBhvr>
                                        <p:cTn id="58" dur="200" fill="hold">
                                          <p:stCondLst>
                                            <p:cond delay="600"/>
                                          </p:stCondLst>
                                        </p:cTn>
                                        <p:tgtEl>
                                          <p:spTgt spid="10"/>
                                        </p:tgtEl>
                                        <p:attrNameLst>
                                          <p:attrName>r</p:attrName>
                                        </p:attrNameLst>
                                      </p:cBhvr>
                                    </p:animRot>
                                    <p:animRot by="120000">
                                      <p:cBhvr>
                                        <p:cTn id="59" dur="200" fill="hold">
                                          <p:stCondLst>
                                            <p:cond delay="800"/>
                                          </p:stCondLst>
                                        </p:cTn>
                                        <p:tgtEl>
                                          <p:spTgt spid="10"/>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barn(inVertical)">
                                      <p:cBhvr>
                                        <p:cTn id="6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B2FEA7-28D4-1591-943A-72F121872AB4}"/>
              </a:ext>
            </a:extLst>
          </p:cNvPr>
          <p:cNvSpPr/>
          <p:nvPr/>
        </p:nvSpPr>
        <p:spPr>
          <a:xfrm>
            <a:off x="471487" y="1885949"/>
            <a:ext cx="4552951" cy="2980015"/>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 name="Group 4">
            <a:extLst>
              <a:ext uri="{FF2B5EF4-FFF2-40B4-BE49-F238E27FC236}">
                <a16:creationId xmlns:a16="http://schemas.microsoft.com/office/drawing/2014/main" id="{81A2A5D5-07F3-26A7-C02D-254EE6304D38}"/>
              </a:ext>
            </a:extLst>
          </p:cNvPr>
          <p:cNvGrpSpPr/>
          <p:nvPr/>
        </p:nvGrpSpPr>
        <p:grpSpPr>
          <a:xfrm>
            <a:off x="447674" y="1905000"/>
            <a:ext cx="4657726" cy="532745"/>
            <a:chOff x="523874" y="1771650"/>
            <a:chExt cx="4657726" cy="532745"/>
          </a:xfrm>
        </p:grpSpPr>
        <p:sp>
          <p:nvSpPr>
            <p:cNvPr id="3" name="TextBox 2">
              <a:extLst>
                <a:ext uri="{FF2B5EF4-FFF2-40B4-BE49-F238E27FC236}">
                  <a16:creationId xmlns:a16="http://schemas.microsoft.com/office/drawing/2014/main" id="{0FDECEF5-81D4-B1D9-745E-6EA9D9F82C81}"/>
                </a:ext>
              </a:extLst>
            </p:cNvPr>
            <p:cNvSpPr txBox="1"/>
            <p:nvPr/>
          </p:nvSpPr>
          <p:spPr>
            <a:xfrm>
              <a:off x="523874" y="1781175"/>
              <a:ext cx="46577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278 992 000         278 999</a:t>
              </a:r>
            </a:p>
          </p:txBody>
        </p:sp>
        <p:sp>
          <p:nvSpPr>
            <p:cNvPr id="4" name="Rectangle: Rounded Corners 3">
              <a:extLst>
                <a:ext uri="{FF2B5EF4-FFF2-40B4-BE49-F238E27FC236}">
                  <a16:creationId xmlns:a16="http://schemas.microsoft.com/office/drawing/2014/main" id="{B39BFF18-78E5-26E7-E98B-8011E6A7F819}"/>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grpSp>
      <p:grpSp>
        <p:nvGrpSpPr>
          <p:cNvPr id="6" name="Group 5">
            <a:extLst>
              <a:ext uri="{FF2B5EF4-FFF2-40B4-BE49-F238E27FC236}">
                <a16:creationId xmlns:a16="http://schemas.microsoft.com/office/drawing/2014/main" id="{3EBB5F4D-F593-6739-B655-5D99E0E1B77F}"/>
              </a:ext>
            </a:extLst>
          </p:cNvPr>
          <p:cNvGrpSpPr/>
          <p:nvPr/>
        </p:nvGrpSpPr>
        <p:grpSpPr>
          <a:xfrm>
            <a:off x="561974" y="2705100"/>
            <a:ext cx="4162425" cy="523220"/>
            <a:chOff x="571499" y="1781175"/>
            <a:chExt cx="4162425" cy="523220"/>
          </a:xfrm>
        </p:grpSpPr>
        <p:sp>
          <p:nvSpPr>
            <p:cNvPr id="7" name="TextBox 6">
              <a:extLst>
                <a:ext uri="{FF2B5EF4-FFF2-40B4-BE49-F238E27FC236}">
                  <a16:creationId xmlns:a16="http://schemas.microsoft.com/office/drawing/2014/main" id="{041F4096-8FBC-A216-537D-9FC3709CF887}"/>
                </a:ext>
              </a:extLst>
            </p:cNvPr>
            <p:cNvSpPr txBox="1"/>
            <p:nvPr/>
          </p:nvSpPr>
          <p:spPr>
            <a:xfrm>
              <a:off x="571499" y="1781175"/>
              <a:ext cx="41624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37 338 449        37 839 449</a:t>
              </a:r>
            </a:p>
          </p:txBody>
        </p:sp>
        <p:sp>
          <p:nvSpPr>
            <p:cNvPr id="8" name="Rectangle: Rounded Corners 7">
              <a:extLst>
                <a:ext uri="{FF2B5EF4-FFF2-40B4-BE49-F238E27FC236}">
                  <a16:creationId xmlns:a16="http://schemas.microsoft.com/office/drawing/2014/main" id="{63EFABA3-A892-F721-CD1B-B22429BBD71A}"/>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grpSp>
      <p:grpSp>
        <p:nvGrpSpPr>
          <p:cNvPr id="9" name="Group 8">
            <a:extLst>
              <a:ext uri="{FF2B5EF4-FFF2-40B4-BE49-F238E27FC236}">
                <a16:creationId xmlns:a16="http://schemas.microsoft.com/office/drawing/2014/main" id="{7EB0B4BF-5903-BB31-D333-01E3FB7218C7}"/>
              </a:ext>
            </a:extLst>
          </p:cNvPr>
          <p:cNvGrpSpPr/>
          <p:nvPr/>
        </p:nvGrpSpPr>
        <p:grpSpPr>
          <a:xfrm>
            <a:off x="514349" y="3457575"/>
            <a:ext cx="4162425" cy="523220"/>
            <a:chOff x="571499" y="1781175"/>
            <a:chExt cx="4162425" cy="523220"/>
          </a:xfrm>
        </p:grpSpPr>
        <p:sp>
          <p:nvSpPr>
            <p:cNvPr id="10" name="TextBox 9">
              <a:extLst>
                <a:ext uri="{FF2B5EF4-FFF2-40B4-BE49-F238E27FC236}">
                  <a16:creationId xmlns:a16="http://schemas.microsoft.com/office/drawing/2014/main" id="{3A9FC7FC-EFAE-75B5-7515-245968B74A36}"/>
                </a:ext>
              </a:extLst>
            </p:cNvPr>
            <p:cNvSpPr txBox="1"/>
            <p:nvPr/>
          </p:nvSpPr>
          <p:spPr>
            <a:xfrm>
              <a:off x="571499" y="1781175"/>
              <a:ext cx="41624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3 004 000           3 400 000</a:t>
              </a:r>
            </a:p>
          </p:txBody>
        </p:sp>
        <p:sp>
          <p:nvSpPr>
            <p:cNvPr id="11" name="Rectangle: Rounded Corners 10">
              <a:extLst>
                <a:ext uri="{FF2B5EF4-FFF2-40B4-BE49-F238E27FC236}">
                  <a16:creationId xmlns:a16="http://schemas.microsoft.com/office/drawing/2014/main" id="{E8D9ADCD-1100-8C3A-7954-B4303A21690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grpSp>
      <p:sp>
        <p:nvSpPr>
          <p:cNvPr id="12" name="Rectangle: Rounded Corners 11">
            <a:extLst>
              <a:ext uri="{FF2B5EF4-FFF2-40B4-BE49-F238E27FC236}">
                <a16:creationId xmlns:a16="http://schemas.microsoft.com/office/drawing/2014/main" id="{7078F784-9948-20B8-AA4A-50082805BB9A}"/>
              </a:ext>
            </a:extLst>
          </p:cNvPr>
          <p:cNvSpPr/>
          <p:nvPr/>
        </p:nvSpPr>
        <p:spPr>
          <a:xfrm>
            <a:off x="5133973" y="1776413"/>
            <a:ext cx="6591301" cy="3089552"/>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E9690711-32C5-0FF6-C5AC-868ED2E0E53B}"/>
              </a:ext>
            </a:extLst>
          </p:cNvPr>
          <p:cNvGrpSpPr/>
          <p:nvPr/>
        </p:nvGrpSpPr>
        <p:grpSpPr>
          <a:xfrm>
            <a:off x="5410199" y="1962805"/>
            <a:ext cx="4657726" cy="532745"/>
            <a:chOff x="523874" y="1771650"/>
            <a:chExt cx="4657726" cy="532745"/>
          </a:xfrm>
        </p:grpSpPr>
        <p:sp>
          <p:nvSpPr>
            <p:cNvPr id="14" name="TextBox 13">
              <a:extLst>
                <a:ext uri="{FF2B5EF4-FFF2-40B4-BE49-F238E27FC236}">
                  <a16:creationId xmlns:a16="http://schemas.microsoft.com/office/drawing/2014/main" id="{0E7C8BCB-9C40-FDE9-B236-3C103E39ACCE}"/>
                </a:ext>
              </a:extLst>
            </p:cNvPr>
            <p:cNvSpPr txBox="1"/>
            <p:nvPr/>
          </p:nvSpPr>
          <p:spPr>
            <a:xfrm>
              <a:off x="523874" y="1781175"/>
              <a:ext cx="46577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200 000 000         99 999 999</a:t>
              </a:r>
            </a:p>
          </p:txBody>
        </p:sp>
        <p:sp>
          <p:nvSpPr>
            <p:cNvPr id="15" name="Rectangle: Rounded Corners 14">
              <a:extLst>
                <a:ext uri="{FF2B5EF4-FFF2-40B4-BE49-F238E27FC236}">
                  <a16:creationId xmlns:a16="http://schemas.microsoft.com/office/drawing/2014/main" id="{6DC2BD0F-BB75-BEC2-33BD-9F335599D096}"/>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grpSp>
      <p:grpSp>
        <p:nvGrpSpPr>
          <p:cNvPr id="16" name="Group 15">
            <a:extLst>
              <a:ext uri="{FF2B5EF4-FFF2-40B4-BE49-F238E27FC236}">
                <a16:creationId xmlns:a16="http://schemas.microsoft.com/office/drawing/2014/main" id="{89A0B8BC-B034-5F03-03E3-E0A735A94A9B}"/>
              </a:ext>
            </a:extLst>
          </p:cNvPr>
          <p:cNvGrpSpPr/>
          <p:nvPr/>
        </p:nvGrpSpPr>
        <p:grpSpPr>
          <a:xfrm>
            <a:off x="5343524" y="2962275"/>
            <a:ext cx="6705601" cy="551795"/>
            <a:chOff x="571499" y="1752600"/>
            <a:chExt cx="6705601" cy="551795"/>
          </a:xfrm>
        </p:grpSpPr>
        <p:sp>
          <p:nvSpPr>
            <p:cNvPr id="17" name="TextBox 16">
              <a:extLst>
                <a:ext uri="{FF2B5EF4-FFF2-40B4-BE49-F238E27FC236}">
                  <a16:creationId xmlns:a16="http://schemas.microsoft.com/office/drawing/2014/main" id="{07420B78-0571-14A2-A8D2-C3E355E90836}"/>
                </a:ext>
              </a:extLst>
            </p:cNvPr>
            <p:cNvSpPr txBox="1"/>
            <p:nvPr/>
          </p:nvSpPr>
          <p:spPr>
            <a:xfrm>
              <a:off x="571499" y="1781175"/>
              <a:ext cx="67056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3 405 000         3 000 000 + 400 000 + 5 000</a:t>
              </a:r>
            </a:p>
          </p:txBody>
        </p:sp>
        <p:sp>
          <p:nvSpPr>
            <p:cNvPr id="18" name="Rectangle: Rounded Corners 17">
              <a:extLst>
                <a:ext uri="{FF2B5EF4-FFF2-40B4-BE49-F238E27FC236}">
                  <a16:creationId xmlns:a16="http://schemas.microsoft.com/office/drawing/2014/main" id="{67810F43-026F-88F7-B16F-9EC072F28FD2}"/>
                </a:ext>
              </a:extLst>
            </p:cNvPr>
            <p:cNvSpPr/>
            <p:nvPr/>
          </p:nvSpPr>
          <p:spPr>
            <a:xfrm>
              <a:off x="2152650" y="175260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grpSp>
      <p:grpSp>
        <p:nvGrpSpPr>
          <p:cNvPr id="19" name="Group 18">
            <a:extLst>
              <a:ext uri="{FF2B5EF4-FFF2-40B4-BE49-F238E27FC236}">
                <a16:creationId xmlns:a16="http://schemas.microsoft.com/office/drawing/2014/main" id="{3E61E6A5-9287-3234-A1EB-87D45A95F6EE}"/>
              </a:ext>
            </a:extLst>
          </p:cNvPr>
          <p:cNvGrpSpPr/>
          <p:nvPr/>
        </p:nvGrpSpPr>
        <p:grpSpPr>
          <a:xfrm>
            <a:off x="5391149" y="3743325"/>
            <a:ext cx="6486526" cy="551795"/>
            <a:chOff x="904874" y="1781175"/>
            <a:chExt cx="6486526" cy="551795"/>
          </a:xfrm>
        </p:grpSpPr>
        <p:sp>
          <p:nvSpPr>
            <p:cNvPr id="23" name="TextBox 22">
              <a:extLst>
                <a:ext uri="{FF2B5EF4-FFF2-40B4-BE49-F238E27FC236}">
                  <a16:creationId xmlns:a16="http://schemas.microsoft.com/office/drawing/2014/main" id="{4AC87B77-6748-A878-8631-46386C3BAC2B}"/>
                </a:ext>
              </a:extLst>
            </p:cNvPr>
            <p:cNvSpPr txBox="1"/>
            <p:nvPr/>
          </p:nvSpPr>
          <p:spPr>
            <a:xfrm>
              <a:off x="904874" y="1809750"/>
              <a:ext cx="64865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650 700          6 000 000 + 500 000 + 7 000</a:t>
              </a:r>
            </a:p>
          </p:txBody>
        </p:sp>
        <p:sp>
          <p:nvSpPr>
            <p:cNvPr id="24" name="Rectangle: Rounded Corners 23">
              <a:extLst>
                <a:ext uri="{FF2B5EF4-FFF2-40B4-BE49-F238E27FC236}">
                  <a16:creationId xmlns:a16="http://schemas.microsoft.com/office/drawing/2014/main" id="{B80D4B71-CE81-A452-B26B-6FD89524D69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grpSp>
      <p:sp>
        <p:nvSpPr>
          <p:cNvPr id="25" name="Rectangle: Rounded Corners 24">
            <a:extLst>
              <a:ext uri="{FF2B5EF4-FFF2-40B4-BE49-F238E27FC236}">
                <a16:creationId xmlns:a16="http://schemas.microsoft.com/office/drawing/2014/main" id="{546DE3F4-AD99-D78B-1FA2-5E74A149BE84}"/>
              </a:ext>
            </a:extLst>
          </p:cNvPr>
          <p:cNvSpPr/>
          <p:nvPr/>
        </p:nvSpPr>
        <p:spPr>
          <a:xfrm>
            <a:off x="2390775" y="18859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&gt;</a:t>
            </a:r>
          </a:p>
        </p:txBody>
      </p:sp>
      <p:sp>
        <p:nvSpPr>
          <p:cNvPr id="26" name="Rectangle: Rounded Corners 25">
            <a:extLst>
              <a:ext uri="{FF2B5EF4-FFF2-40B4-BE49-F238E27FC236}">
                <a16:creationId xmlns:a16="http://schemas.microsoft.com/office/drawing/2014/main" id="{4AAA8523-6588-63D3-1061-559CF94F6044}"/>
              </a:ext>
            </a:extLst>
          </p:cNvPr>
          <p:cNvSpPr/>
          <p:nvPr/>
        </p:nvSpPr>
        <p:spPr>
          <a:xfrm>
            <a:off x="2276475" y="26670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&lt;</a:t>
            </a:r>
          </a:p>
        </p:txBody>
      </p:sp>
      <p:sp>
        <p:nvSpPr>
          <p:cNvPr id="27" name="Rectangle: Rounded Corners 26">
            <a:extLst>
              <a:ext uri="{FF2B5EF4-FFF2-40B4-BE49-F238E27FC236}">
                <a16:creationId xmlns:a16="http://schemas.microsoft.com/office/drawing/2014/main" id="{39E6534C-4DD5-D65A-00B2-831C18847F18}"/>
              </a:ext>
            </a:extLst>
          </p:cNvPr>
          <p:cNvSpPr/>
          <p:nvPr/>
        </p:nvSpPr>
        <p:spPr>
          <a:xfrm>
            <a:off x="2190750" y="343852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&lt;</a:t>
            </a:r>
          </a:p>
        </p:txBody>
      </p:sp>
      <p:sp>
        <p:nvSpPr>
          <p:cNvPr id="30" name="Rectangle: Rounded Corners 29">
            <a:extLst>
              <a:ext uri="{FF2B5EF4-FFF2-40B4-BE49-F238E27FC236}">
                <a16:creationId xmlns:a16="http://schemas.microsoft.com/office/drawing/2014/main" id="{9A35942F-0138-4C22-C7E1-C648A02F7109}"/>
              </a:ext>
            </a:extLst>
          </p:cNvPr>
          <p:cNvSpPr/>
          <p:nvPr/>
        </p:nvSpPr>
        <p:spPr>
          <a:xfrm>
            <a:off x="7362825" y="19240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&gt;</a:t>
            </a:r>
          </a:p>
        </p:txBody>
      </p:sp>
      <p:sp>
        <p:nvSpPr>
          <p:cNvPr id="31" name="Left Brace 30">
            <a:extLst>
              <a:ext uri="{FF2B5EF4-FFF2-40B4-BE49-F238E27FC236}">
                <a16:creationId xmlns:a16="http://schemas.microsoft.com/office/drawing/2014/main" id="{FCCE819D-3A90-8AFF-5A22-D1D1283BE8EC}"/>
              </a:ext>
            </a:extLst>
          </p:cNvPr>
          <p:cNvSpPr/>
          <p:nvPr/>
        </p:nvSpPr>
        <p:spPr>
          <a:xfrm rot="5400000">
            <a:off x="9467988" y="1261272"/>
            <a:ext cx="143532" cy="3601382"/>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5E2DFD1-230B-7C8D-CE73-2326BF217CBE}"/>
              </a:ext>
            </a:extLst>
          </p:cNvPr>
          <p:cNvSpPr txBox="1"/>
          <p:nvPr/>
        </p:nvSpPr>
        <p:spPr>
          <a:xfrm>
            <a:off x="8848723" y="2348246"/>
            <a:ext cx="18383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3 405 000</a:t>
            </a:r>
          </a:p>
        </p:txBody>
      </p:sp>
      <p:sp>
        <p:nvSpPr>
          <p:cNvPr id="33" name="Rectangle: Rounded Corners 32">
            <a:extLst>
              <a:ext uri="{FF2B5EF4-FFF2-40B4-BE49-F238E27FC236}">
                <a16:creationId xmlns:a16="http://schemas.microsoft.com/office/drawing/2014/main" id="{179A913B-C557-478B-D8B9-F045FC4D67D7}"/>
              </a:ext>
            </a:extLst>
          </p:cNvPr>
          <p:cNvSpPr/>
          <p:nvPr/>
        </p:nvSpPr>
        <p:spPr>
          <a:xfrm>
            <a:off x="6886575" y="29337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a:t>
            </a:r>
          </a:p>
        </p:txBody>
      </p:sp>
      <p:sp>
        <p:nvSpPr>
          <p:cNvPr id="34" name="Left Brace 33">
            <a:extLst>
              <a:ext uri="{FF2B5EF4-FFF2-40B4-BE49-F238E27FC236}">
                <a16:creationId xmlns:a16="http://schemas.microsoft.com/office/drawing/2014/main" id="{EB5924CC-211B-4FA6-3F4B-C9FE77DA859D}"/>
              </a:ext>
            </a:extLst>
          </p:cNvPr>
          <p:cNvSpPr/>
          <p:nvPr/>
        </p:nvSpPr>
        <p:spPr>
          <a:xfrm rot="16200000">
            <a:off x="9532124" y="2336031"/>
            <a:ext cx="52384" cy="3752801"/>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77F7B621-18AE-47CC-2A26-53B360B15546}"/>
              </a:ext>
            </a:extLst>
          </p:cNvPr>
          <p:cNvSpPr txBox="1"/>
          <p:nvPr/>
        </p:nvSpPr>
        <p:spPr>
          <a:xfrm>
            <a:off x="8714688" y="4342745"/>
            <a:ext cx="18859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6 507 000</a:t>
            </a:r>
          </a:p>
        </p:txBody>
      </p:sp>
      <p:sp>
        <p:nvSpPr>
          <p:cNvPr id="36" name="Rectangle: Rounded Corners 35">
            <a:extLst>
              <a:ext uri="{FF2B5EF4-FFF2-40B4-BE49-F238E27FC236}">
                <a16:creationId xmlns:a16="http://schemas.microsoft.com/office/drawing/2014/main" id="{7FE81D95-A23C-E537-0EB1-0CDF7773060E}"/>
              </a:ext>
            </a:extLst>
          </p:cNvPr>
          <p:cNvSpPr/>
          <p:nvPr/>
        </p:nvSpPr>
        <p:spPr>
          <a:xfrm>
            <a:off x="6743700" y="372427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&lt;</a:t>
            </a:r>
          </a:p>
        </p:txBody>
      </p:sp>
      <p:sp>
        <p:nvSpPr>
          <p:cNvPr id="37" name="Rectangle: Rounded Corners 1">
            <a:extLst>
              <a:ext uri="{FF2B5EF4-FFF2-40B4-BE49-F238E27FC236}">
                <a16:creationId xmlns:a16="http://schemas.microsoft.com/office/drawing/2014/main" id="{FDB6C374-03AC-15CD-39BC-2B1CC8010686}"/>
              </a:ext>
            </a:extLst>
          </p:cNvPr>
          <p:cNvSpPr/>
          <p:nvPr/>
        </p:nvSpPr>
        <p:spPr>
          <a:xfrm>
            <a:off x="954223" y="469025"/>
            <a:ext cx="3635103" cy="1076046"/>
          </a:xfrm>
          <a:custGeom>
            <a:avLst/>
            <a:gdLst>
              <a:gd name="connsiteX0" fmla="*/ 0 w 7928337"/>
              <a:gd name="connsiteY0" fmla="*/ 116192 h 697139"/>
              <a:gd name="connsiteX1" fmla="*/ 116192 w 7928337"/>
              <a:gd name="connsiteY1" fmla="*/ 0 h 697139"/>
              <a:gd name="connsiteX2" fmla="*/ 554269 w 7928337"/>
              <a:gd name="connsiteY2" fmla="*/ 0 h 697139"/>
              <a:gd name="connsiteX3" fmla="*/ 1300185 w 7928337"/>
              <a:gd name="connsiteY3" fmla="*/ 0 h 697139"/>
              <a:gd name="connsiteX4" fmla="*/ 1738262 w 7928337"/>
              <a:gd name="connsiteY4" fmla="*/ 0 h 697139"/>
              <a:gd name="connsiteX5" fmla="*/ 2484178 w 7928337"/>
              <a:gd name="connsiteY5" fmla="*/ 0 h 697139"/>
              <a:gd name="connsiteX6" fmla="*/ 3153133 w 7928337"/>
              <a:gd name="connsiteY6" fmla="*/ 0 h 697139"/>
              <a:gd name="connsiteX7" fmla="*/ 3899049 w 7928337"/>
              <a:gd name="connsiteY7" fmla="*/ 0 h 697139"/>
              <a:gd name="connsiteX8" fmla="*/ 4414086 w 7928337"/>
              <a:gd name="connsiteY8" fmla="*/ 0 h 697139"/>
              <a:gd name="connsiteX9" fmla="*/ 5006082 w 7928337"/>
              <a:gd name="connsiteY9" fmla="*/ 0 h 697139"/>
              <a:gd name="connsiteX10" fmla="*/ 5521119 w 7928337"/>
              <a:gd name="connsiteY10" fmla="*/ 0 h 697139"/>
              <a:gd name="connsiteX11" fmla="*/ 5882237 w 7928337"/>
              <a:gd name="connsiteY11" fmla="*/ 0 h 697139"/>
              <a:gd name="connsiteX12" fmla="*/ 6551193 w 7928337"/>
              <a:gd name="connsiteY12" fmla="*/ 0 h 697139"/>
              <a:gd name="connsiteX13" fmla="*/ 7297108 w 7928337"/>
              <a:gd name="connsiteY13" fmla="*/ 0 h 697139"/>
              <a:gd name="connsiteX14" fmla="*/ 7812145 w 7928337"/>
              <a:gd name="connsiteY14" fmla="*/ 0 h 697139"/>
              <a:gd name="connsiteX15" fmla="*/ 7928337 w 7928337"/>
              <a:gd name="connsiteY15" fmla="*/ 116192 h 697139"/>
              <a:gd name="connsiteX16" fmla="*/ 7928337 w 7928337"/>
              <a:gd name="connsiteY16" fmla="*/ 580947 h 697139"/>
              <a:gd name="connsiteX17" fmla="*/ 7812145 w 7928337"/>
              <a:gd name="connsiteY17" fmla="*/ 697139 h 697139"/>
              <a:gd name="connsiteX18" fmla="*/ 7143189 w 7928337"/>
              <a:gd name="connsiteY18" fmla="*/ 697139 h 697139"/>
              <a:gd name="connsiteX19" fmla="*/ 6397274 w 7928337"/>
              <a:gd name="connsiteY19" fmla="*/ 697139 h 697139"/>
              <a:gd name="connsiteX20" fmla="*/ 5959196 w 7928337"/>
              <a:gd name="connsiteY20" fmla="*/ 697139 h 697139"/>
              <a:gd name="connsiteX21" fmla="*/ 5213281 w 7928337"/>
              <a:gd name="connsiteY21" fmla="*/ 697139 h 697139"/>
              <a:gd name="connsiteX22" fmla="*/ 4698244 w 7928337"/>
              <a:gd name="connsiteY22" fmla="*/ 697139 h 697139"/>
              <a:gd name="connsiteX23" fmla="*/ 4337126 w 7928337"/>
              <a:gd name="connsiteY23" fmla="*/ 697139 h 697139"/>
              <a:gd name="connsiteX24" fmla="*/ 3976008 w 7928337"/>
              <a:gd name="connsiteY24" fmla="*/ 697139 h 697139"/>
              <a:gd name="connsiteX25" fmla="*/ 3384012 w 7928337"/>
              <a:gd name="connsiteY25" fmla="*/ 697139 h 697139"/>
              <a:gd name="connsiteX26" fmla="*/ 2868975 w 7928337"/>
              <a:gd name="connsiteY26" fmla="*/ 697139 h 697139"/>
              <a:gd name="connsiteX27" fmla="*/ 2200019 w 7928337"/>
              <a:gd name="connsiteY27" fmla="*/ 697139 h 697139"/>
              <a:gd name="connsiteX28" fmla="*/ 1608023 w 7928337"/>
              <a:gd name="connsiteY28" fmla="*/ 697139 h 697139"/>
              <a:gd name="connsiteX29" fmla="*/ 1016027 w 7928337"/>
              <a:gd name="connsiteY29" fmla="*/ 697139 h 697139"/>
              <a:gd name="connsiteX30" fmla="*/ 116192 w 7928337"/>
              <a:gd name="connsiteY30" fmla="*/ 697139 h 697139"/>
              <a:gd name="connsiteX31" fmla="*/ 0 w 7928337"/>
              <a:gd name="connsiteY31" fmla="*/ 580947 h 697139"/>
              <a:gd name="connsiteX32" fmla="*/ 0 w 7928337"/>
              <a:gd name="connsiteY32" fmla="*/ 116192 h 6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28337" h="697139" fill="none" extrusionOk="0">
                <a:moveTo>
                  <a:pt x="0" y="116192"/>
                </a:moveTo>
                <a:cubicBezTo>
                  <a:pt x="-7524" y="52832"/>
                  <a:pt x="43510" y="-12697"/>
                  <a:pt x="116192" y="0"/>
                </a:cubicBezTo>
                <a:cubicBezTo>
                  <a:pt x="324448" y="-31851"/>
                  <a:pt x="434791" y="36589"/>
                  <a:pt x="554269" y="0"/>
                </a:cubicBezTo>
                <a:cubicBezTo>
                  <a:pt x="673747" y="-36589"/>
                  <a:pt x="1081893" y="62393"/>
                  <a:pt x="1300185" y="0"/>
                </a:cubicBezTo>
                <a:cubicBezTo>
                  <a:pt x="1518477" y="-62393"/>
                  <a:pt x="1642229" y="46837"/>
                  <a:pt x="1738262" y="0"/>
                </a:cubicBezTo>
                <a:cubicBezTo>
                  <a:pt x="1834295" y="-46837"/>
                  <a:pt x="2161779" y="31718"/>
                  <a:pt x="2484178" y="0"/>
                </a:cubicBezTo>
                <a:cubicBezTo>
                  <a:pt x="2806577" y="-31718"/>
                  <a:pt x="2946225" y="31721"/>
                  <a:pt x="3153133" y="0"/>
                </a:cubicBezTo>
                <a:cubicBezTo>
                  <a:pt x="3360042" y="-31721"/>
                  <a:pt x="3541710" y="48662"/>
                  <a:pt x="3899049" y="0"/>
                </a:cubicBezTo>
                <a:cubicBezTo>
                  <a:pt x="4256388" y="-48662"/>
                  <a:pt x="4183612" y="52192"/>
                  <a:pt x="4414086" y="0"/>
                </a:cubicBezTo>
                <a:cubicBezTo>
                  <a:pt x="4644560" y="-52192"/>
                  <a:pt x="4809330" y="58763"/>
                  <a:pt x="5006082" y="0"/>
                </a:cubicBezTo>
                <a:cubicBezTo>
                  <a:pt x="5202834" y="-58763"/>
                  <a:pt x="5351599" y="19490"/>
                  <a:pt x="5521119" y="0"/>
                </a:cubicBezTo>
                <a:cubicBezTo>
                  <a:pt x="5690639" y="-19490"/>
                  <a:pt x="5791737" y="22794"/>
                  <a:pt x="5882237" y="0"/>
                </a:cubicBezTo>
                <a:cubicBezTo>
                  <a:pt x="5972737" y="-22794"/>
                  <a:pt x="6395140" y="63359"/>
                  <a:pt x="6551193" y="0"/>
                </a:cubicBezTo>
                <a:cubicBezTo>
                  <a:pt x="6707246" y="-63359"/>
                  <a:pt x="7026985" y="29747"/>
                  <a:pt x="7297108" y="0"/>
                </a:cubicBezTo>
                <a:cubicBezTo>
                  <a:pt x="7567231" y="-29747"/>
                  <a:pt x="7682671" y="25274"/>
                  <a:pt x="7812145" y="0"/>
                </a:cubicBezTo>
                <a:cubicBezTo>
                  <a:pt x="7884221" y="-4728"/>
                  <a:pt x="7921020" y="38544"/>
                  <a:pt x="7928337" y="116192"/>
                </a:cubicBezTo>
                <a:cubicBezTo>
                  <a:pt x="7967869" y="314126"/>
                  <a:pt x="7893980" y="445855"/>
                  <a:pt x="7928337" y="580947"/>
                </a:cubicBezTo>
                <a:cubicBezTo>
                  <a:pt x="7929804" y="655799"/>
                  <a:pt x="7872728" y="692098"/>
                  <a:pt x="7812145" y="697139"/>
                </a:cubicBezTo>
                <a:cubicBezTo>
                  <a:pt x="7567700" y="764116"/>
                  <a:pt x="7416325" y="674288"/>
                  <a:pt x="7143189" y="697139"/>
                </a:cubicBezTo>
                <a:cubicBezTo>
                  <a:pt x="6870053" y="719990"/>
                  <a:pt x="6640967" y="680965"/>
                  <a:pt x="6397274" y="697139"/>
                </a:cubicBezTo>
                <a:cubicBezTo>
                  <a:pt x="6153582" y="713313"/>
                  <a:pt x="6134487" y="681810"/>
                  <a:pt x="5959196" y="697139"/>
                </a:cubicBezTo>
                <a:cubicBezTo>
                  <a:pt x="5783905" y="712468"/>
                  <a:pt x="5466668" y="623045"/>
                  <a:pt x="5213281" y="697139"/>
                </a:cubicBezTo>
                <a:cubicBezTo>
                  <a:pt x="4959895" y="771233"/>
                  <a:pt x="4876044" y="659579"/>
                  <a:pt x="4698244" y="697139"/>
                </a:cubicBezTo>
                <a:cubicBezTo>
                  <a:pt x="4520444" y="734699"/>
                  <a:pt x="4417847" y="670360"/>
                  <a:pt x="4337126" y="697139"/>
                </a:cubicBezTo>
                <a:cubicBezTo>
                  <a:pt x="4256405" y="723918"/>
                  <a:pt x="4093172" y="676739"/>
                  <a:pt x="3976008" y="697139"/>
                </a:cubicBezTo>
                <a:cubicBezTo>
                  <a:pt x="3858844" y="717539"/>
                  <a:pt x="3533098" y="629895"/>
                  <a:pt x="3384012" y="697139"/>
                </a:cubicBezTo>
                <a:cubicBezTo>
                  <a:pt x="3234926" y="764383"/>
                  <a:pt x="2979947" y="663575"/>
                  <a:pt x="2868975" y="697139"/>
                </a:cubicBezTo>
                <a:cubicBezTo>
                  <a:pt x="2758003" y="730703"/>
                  <a:pt x="2482481" y="630739"/>
                  <a:pt x="2200019" y="697139"/>
                </a:cubicBezTo>
                <a:cubicBezTo>
                  <a:pt x="1917557" y="763539"/>
                  <a:pt x="1886565" y="637670"/>
                  <a:pt x="1608023" y="697139"/>
                </a:cubicBezTo>
                <a:cubicBezTo>
                  <a:pt x="1329481" y="756608"/>
                  <a:pt x="1304210" y="669135"/>
                  <a:pt x="1016027" y="697139"/>
                </a:cubicBezTo>
                <a:cubicBezTo>
                  <a:pt x="727844" y="725143"/>
                  <a:pt x="452271" y="664445"/>
                  <a:pt x="116192" y="697139"/>
                </a:cubicBezTo>
                <a:cubicBezTo>
                  <a:pt x="57462" y="698623"/>
                  <a:pt x="8814" y="657181"/>
                  <a:pt x="0" y="580947"/>
                </a:cubicBezTo>
                <a:cubicBezTo>
                  <a:pt x="-10070" y="351982"/>
                  <a:pt x="52393" y="227991"/>
                  <a:pt x="0" y="116192"/>
                </a:cubicBezTo>
                <a:close/>
              </a:path>
              <a:path w="7928337" h="697139" stroke="0" extrusionOk="0">
                <a:moveTo>
                  <a:pt x="0" y="116192"/>
                </a:moveTo>
                <a:cubicBezTo>
                  <a:pt x="7053" y="56406"/>
                  <a:pt x="70084" y="771"/>
                  <a:pt x="116192" y="0"/>
                </a:cubicBezTo>
                <a:cubicBezTo>
                  <a:pt x="295791" y="-42147"/>
                  <a:pt x="334737" y="32082"/>
                  <a:pt x="477310" y="0"/>
                </a:cubicBezTo>
                <a:cubicBezTo>
                  <a:pt x="619883" y="-32082"/>
                  <a:pt x="699415" y="38880"/>
                  <a:pt x="838428" y="0"/>
                </a:cubicBezTo>
                <a:cubicBezTo>
                  <a:pt x="977441" y="-38880"/>
                  <a:pt x="1226347" y="15563"/>
                  <a:pt x="1353464" y="0"/>
                </a:cubicBezTo>
                <a:cubicBezTo>
                  <a:pt x="1480581" y="-15563"/>
                  <a:pt x="1759086" y="61632"/>
                  <a:pt x="1868501" y="0"/>
                </a:cubicBezTo>
                <a:cubicBezTo>
                  <a:pt x="1977916" y="-61632"/>
                  <a:pt x="2089307" y="23058"/>
                  <a:pt x="2306579" y="0"/>
                </a:cubicBezTo>
                <a:cubicBezTo>
                  <a:pt x="2523851" y="-23058"/>
                  <a:pt x="2743534" y="17728"/>
                  <a:pt x="2975535" y="0"/>
                </a:cubicBezTo>
                <a:cubicBezTo>
                  <a:pt x="3207536" y="-17728"/>
                  <a:pt x="3259201" y="28527"/>
                  <a:pt x="3413612" y="0"/>
                </a:cubicBezTo>
                <a:cubicBezTo>
                  <a:pt x="3568023" y="-28527"/>
                  <a:pt x="3688131" y="23580"/>
                  <a:pt x="3851689" y="0"/>
                </a:cubicBezTo>
                <a:cubicBezTo>
                  <a:pt x="4015247" y="-23580"/>
                  <a:pt x="4133644" y="32568"/>
                  <a:pt x="4366726" y="0"/>
                </a:cubicBezTo>
                <a:cubicBezTo>
                  <a:pt x="4599808" y="-32568"/>
                  <a:pt x="4670518" y="3213"/>
                  <a:pt x="4804803" y="0"/>
                </a:cubicBezTo>
                <a:cubicBezTo>
                  <a:pt x="4939088" y="-3213"/>
                  <a:pt x="5169564" y="62444"/>
                  <a:pt x="5473759" y="0"/>
                </a:cubicBezTo>
                <a:cubicBezTo>
                  <a:pt x="5777954" y="-62444"/>
                  <a:pt x="5715578" y="32890"/>
                  <a:pt x="5834877" y="0"/>
                </a:cubicBezTo>
                <a:cubicBezTo>
                  <a:pt x="5954176" y="-32890"/>
                  <a:pt x="6241271" y="36501"/>
                  <a:pt x="6426873" y="0"/>
                </a:cubicBezTo>
                <a:cubicBezTo>
                  <a:pt x="6612475" y="-36501"/>
                  <a:pt x="6915520" y="46581"/>
                  <a:pt x="7172789" y="0"/>
                </a:cubicBezTo>
                <a:cubicBezTo>
                  <a:pt x="7430058" y="-46581"/>
                  <a:pt x="7534073" y="23258"/>
                  <a:pt x="7812145" y="0"/>
                </a:cubicBezTo>
                <a:cubicBezTo>
                  <a:pt x="7879125" y="-2536"/>
                  <a:pt x="7921403" y="57133"/>
                  <a:pt x="7928337" y="116192"/>
                </a:cubicBezTo>
                <a:cubicBezTo>
                  <a:pt x="7972957" y="234045"/>
                  <a:pt x="7898263" y="379860"/>
                  <a:pt x="7928337" y="580947"/>
                </a:cubicBezTo>
                <a:cubicBezTo>
                  <a:pt x="7942226" y="640959"/>
                  <a:pt x="7880819" y="690208"/>
                  <a:pt x="7812145" y="697139"/>
                </a:cubicBezTo>
                <a:cubicBezTo>
                  <a:pt x="7693199" y="736448"/>
                  <a:pt x="7578343" y="678664"/>
                  <a:pt x="7451027" y="697139"/>
                </a:cubicBezTo>
                <a:cubicBezTo>
                  <a:pt x="7323711" y="715614"/>
                  <a:pt x="6955710" y="656418"/>
                  <a:pt x="6705112" y="697139"/>
                </a:cubicBezTo>
                <a:cubicBezTo>
                  <a:pt x="6454515" y="737860"/>
                  <a:pt x="6185145" y="695199"/>
                  <a:pt x="5959196" y="697139"/>
                </a:cubicBezTo>
                <a:cubicBezTo>
                  <a:pt x="5733247" y="699079"/>
                  <a:pt x="5761963" y="680072"/>
                  <a:pt x="5598079" y="697139"/>
                </a:cubicBezTo>
                <a:cubicBezTo>
                  <a:pt x="5434195" y="714206"/>
                  <a:pt x="5202734" y="641855"/>
                  <a:pt x="5083042" y="697139"/>
                </a:cubicBezTo>
                <a:cubicBezTo>
                  <a:pt x="4963350" y="752423"/>
                  <a:pt x="4732223" y="695677"/>
                  <a:pt x="4414086" y="697139"/>
                </a:cubicBezTo>
                <a:cubicBezTo>
                  <a:pt x="4095949" y="698601"/>
                  <a:pt x="4024753" y="696980"/>
                  <a:pt x="3745130" y="697139"/>
                </a:cubicBezTo>
                <a:cubicBezTo>
                  <a:pt x="3465507" y="697298"/>
                  <a:pt x="3370049" y="641907"/>
                  <a:pt x="3230093" y="697139"/>
                </a:cubicBezTo>
                <a:cubicBezTo>
                  <a:pt x="3090137" y="752371"/>
                  <a:pt x="2770000" y="637414"/>
                  <a:pt x="2484178" y="697139"/>
                </a:cubicBezTo>
                <a:cubicBezTo>
                  <a:pt x="2198356" y="756864"/>
                  <a:pt x="2259604" y="654247"/>
                  <a:pt x="2123060" y="697139"/>
                </a:cubicBezTo>
                <a:cubicBezTo>
                  <a:pt x="1986516" y="740031"/>
                  <a:pt x="1865143" y="640714"/>
                  <a:pt x="1608023" y="697139"/>
                </a:cubicBezTo>
                <a:cubicBezTo>
                  <a:pt x="1350903" y="753564"/>
                  <a:pt x="1336538" y="656258"/>
                  <a:pt x="1246905" y="697139"/>
                </a:cubicBezTo>
                <a:cubicBezTo>
                  <a:pt x="1157272" y="738020"/>
                  <a:pt x="456212" y="614836"/>
                  <a:pt x="116192" y="697139"/>
                </a:cubicBezTo>
                <a:cubicBezTo>
                  <a:pt x="56365" y="698974"/>
                  <a:pt x="-17" y="647501"/>
                  <a:pt x="0" y="580947"/>
                </a:cubicBezTo>
                <a:cubicBezTo>
                  <a:pt x="-15262" y="380674"/>
                  <a:pt x="11292" y="292955"/>
                  <a:pt x="0" y="116192"/>
                </a:cubicBezTo>
                <a:close/>
              </a:path>
            </a:pathLst>
          </a:custGeom>
          <a:solidFill>
            <a:srgbClr val="F9E35F"/>
          </a:solidFill>
          <a:ln w="12700" cap="flat" cmpd="sng" algn="ctr">
            <a:solidFill>
              <a:srgbClr val="ED7D31">
                <a:lumMod val="50000"/>
              </a:srgbClr>
            </a:solidFill>
            <a:prstDash val="dash"/>
            <a:miter lim="800000"/>
            <a:extLst>
              <a:ext uri="{C807C97D-BFC1-408E-A445-0C87EB9F89A2}">
                <ask:lineSketchStyleProps xmlns="" xmlns:ask="http://schemas.microsoft.com/office/drawing/2018/sketchyshapes" sd="3829830956">
                  <a:custGeom>
                    <a:avLst/>
                    <a:gdLst>
                      <a:gd name="connsiteX0" fmla="*/ 0 w 3635103"/>
                      <a:gd name="connsiteY0" fmla="*/ 179344 h 1076046"/>
                      <a:gd name="connsiteX1" fmla="*/ 53273 w 3635103"/>
                      <a:gd name="connsiteY1" fmla="*/ 0 h 1076046"/>
                      <a:gd name="connsiteX2" fmla="*/ 254129 w 3635103"/>
                      <a:gd name="connsiteY2" fmla="*/ 0 h 1076046"/>
                      <a:gd name="connsiteX3" fmla="*/ 596128 w 3635103"/>
                      <a:gd name="connsiteY3" fmla="*/ 0 h 1076046"/>
                      <a:gd name="connsiteX4" fmla="*/ 796984 w 3635103"/>
                      <a:gd name="connsiteY4" fmla="*/ 0 h 1076046"/>
                      <a:gd name="connsiteX5" fmla="*/ 1138983 w 3635103"/>
                      <a:gd name="connsiteY5" fmla="*/ 0 h 1076046"/>
                      <a:gd name="connsiteX6" fmla="*/ 1445695 w 3635103"/>
                      <a:gd name="connsiteY6" fmla="*/ 0 h 1076046"/>
                      <a:gd name="connsiteX7" fmla="*/ 1787694 w 3635103"/>
                      <a:gd name="connsiteY7" fmla="*/ 0 h 1076046"/>
                      <a:gd name="connsiteX8" fmla="*/ 2023836 w 3635103"/>
                      <a:gd name="connsiteY8" fmla="*/ 0 h 1076046"/>
                      <a:gd name="connsiteX9" fmla="*/ 2295263 w 3635103"/>
                      <a:gd name="connsiteY9" fmla="*/ 0 h 1076046"/>
                      <a:gd name="connsiteX10" fmla="*/ 2531405 w 3635103"/>
                      <a:gd name="connsiteY10" fmla="*/ 0 h 1076046"/>
                      <a:gd name="connsiteX11" fmla="*/ 2696976 w 3635103"/>
                      <a:gd name="connsiteY11" fmla="*/ 0 h 1076046"/>
                      <a:gd name="connsiteX12" fmla="*/ 3003689 w 3635103"/>
                      <a:gd name="connsiteY12" fmla="*/ 0 h 1076046"/>
                      <a:gd name="connsiteX13" fmla="*/ 3345687 w 3635103"/>
                      <a:gd name="connsiteY13" fmla="*/ 0 h 1076046"/>
                      <a:gd name="connsiteX14" fmla="*/ 3581829 w 3635103"/>
                      <a:gd name="connsiteY14" fmla="*/ 0 h 1076046"/>
                      <a:gd name="connsiteX15" fmla="*/ 3635103 w 3635103"/>
                      <a:gd name="connsiteY15" fmla="*/ 179344 h 1076046"/>
                      <a:gd name="connsiteX16" fmla="*/ 3635103 w 3635103"/>
                      <a:gd name="connsiteY16" fmla="*/ 896701 h 1076046"/>
                      <a:gd name="connsiteX17" fmla="*/ 3581829 w 3635103"/>
                      <a:gd name="connsiteY17" fmla="*/ 1076046 h 1076046"/>
                      <a:gd name="connsiteX18" fmla="*/ 3275116 w 3635103"/>
                      <a:gd name="connsiteY18" fmla="*/ 1076046 h 1076046"/>
                      <a:gd name="connsiteX19" fmla="*/ 2933118 w 3635103"/>
                      <a:gd name="connsiteY19" fmla="*/ 1076046 h 1076046"/>
                      <a:gd name="connsiteX20" fmla="*/ 2732261 w 3635103"/>
                      <a:gd name="connsiteY20" fmla="*/ 1076046 h 1076046"/>
                      <a:gd name="connsiteX21" fmla="*/ 2390263 w 3635103"/>
                      <a:gd name="connsiteY21" fmla="*/ 1076046 h 1076046"/>
                      <a:gd name="connsiteX22" fmla="*/ 2154121 w 3635103"/>
                      <a:gd name="connsiteY22" fmla="*/ 1076046 h 1076046"/>
                      <a:gd name="connsiteX23" fmla="*/ 1988550 w 3635103"/>
                      <a:gd name="connsiteY23" fmla="*/ 1076046 h 1076046"/>
                      <a:gd name="connsiteX24" fmla="*/ 1822979 w 3635103"/>
                      <a:gd name="connsiteY24" fmla="*/ 1076046 h 1076046"/>
                      <a:gd name="connsiteX25" fmla="*/ 1551552 w 3635103"/>
                      <a:gd name="connsiteY25" fmla="*/ 1076046 h 1076046"/>
                      <a:gd name="connsiteX26" fmla="*/ 1315410 w 3635103"/>
                      <a:gd name="connsiteY26" fmla="*/ 1076046 h 1076046"/>
                      <a:gd name="connsiteX27" fmla="*/ 1008697 w 3635103"/>
                      <a:gd name="connsiteY27" fmla="*/ 1076046 h 1076046"/>
                      <a:gd name="connsiteX28" fmla="*/ 737270 w 3635103"/>
                      <a:gd name="connsiteY28" fmla="*/ 1076046 h 1076046"/>
                      <a:gd name="connsiteX29" fmla="*/ 465843 w 3635103"/>
                      <a:gd name="connsiteY29" fmla="*/ 1076046 h 1076046"/>
                      <a:gd name="connsiteX30" fmla="*/ 53273 w 3635103"/>
                      <a:gd name="connsiteY30" fmla="*/ 1076046 h 1076046"/>
                      <a:gd name="connsiteX31" fmla="*/ 0 w 3635103"/>
                      <a:gd name="connsiteY31" fmla="*/ 896701 h 1076046"/>
                      <a:gd name="connsiteX32" fmla="*/ 0 w 3635103"/>
                      <a:gd name="connsiteY32" fmla="*/ 179344 h 1076046"/>
                      <a:gd name="connsiteX0" fmla="*/ 0 w 3635103"/>
                      <a:gd name="connsiteY0" fmla="*/ 179344 h 1076046"/>
                      <a:gd name="connsiteX1" fmla="*/ 53273 w 3635103"/>
                      <a:gd name="connsiteY1" fmla="*/ 0 h 1076046"/>
                      <a:gd name="connsiteX2" fmla="*/ 218844 w 3635103"/>
                      <a:gd name="connsiteY2" fmla="*/ 0 h 1076046"/>
                      <a:gd name="connsiteX3" fmla="*/ 384415 w 3635103"/>
                      <a:gd name="connsiteY3" fmla="*/ 0 h 1076046"/>
                      <a:gd name="connsiteX4" fmla="*/ 620556 w 3635103"/>
                      <a:gd name="connsiteY4" fmla="*/ 0 h 1076046"/>
                      <a:gd name="connsiteX5" fmla="*/ 856698 w 3635103"/>
                      <a:gd name="connsiteY5" fmla="*/ 0 h 1076046"/>
                      <a:gd name="connsiteX6" fmla="*/ 1057554 w 3635103"/>
                      <a:gd name="connsiteY6" fmla="*/ 0 h 1076046"/>
                      <a:gd name="connsiteX7" fmla="*/ 1364267 w 3635103"/>
                      <a:gd name="connsiteY7" fmla="*/ 0 h 1076046"/>
                      <a:gd name="connsiteX8" fmla="*/ 1565124 w 3635103"/>
                      <a:gd name="connsiteY8" fmla="*/ 0 h 1076046"/>
                      <a:gd name="connsiteX9" fmla="*/ 1765980 w 3635103"/>
                      <a:gd name="connsiteY9" fmla="*/ 0 h 1076046"/>
                      <a:gd name="connsiteX10" fmla="*/ 2002122 w 3635103"/>
                      <a:gd name="connsiteY10" fmla="*/ 0 h 1076046"/>
                      <a:gd name="connsiteX11" fmla="*/ 2202978 w 3635103"/>
                      <a:gd name="connsiteY11" fmla="*/ 0 h 1076046"/>
                      <a:gd name="connsiteX12" fmla="*/ 2509691 w 3635103"/>
                      <a:gd name="connsiteY12" fmla="*/ 0 h 1076046"/>
                      <a:gd name="connsiteX13" fmla="*/ 2675262 w 3635103"/>
                      <a:gd name="connsiteY13" fmla="*/ 0 h 1076046"/>
                      <a:gd name="connsiteX14" fmla="*/ 2946689 w 3635103"/>
                      <a:gd name="connsiteY14" fmla="*/ 0 h 1076046"/>
                      <a:gd name="connsiteX15" fmla="*/ 3288688 w 3635103"/>
                      <a:gd name="connsiteY15" fmla="*/ 0 h 1076046"/>
                      <a:gd name="connsiteX16" fmla="*/ 3581829 w 3635103"/>
                      <a:gd name="connsiteY16" fmla="*/ 0 h 1076046"/>
                      <a:gd name="connsiteX17" fmla="*/ 3635103 w 3635103"/>
                      <a:gd name="connsiteY17" fmla="*/ 179344 h 1076046"/>
                      <a:gd name="connsiteX18" fmla="*/ 3635103 w 3635103"/>
                      <a:gd name="connsiteY18" fmla="*/ 896701 h 1076046"/>
                      <a:gd name="connsiteX19" fmla="*/ 3581829 w 3635103"/>
                      <a:gd name="connsiteY19" fmla="*/ 1076046 h 1076046"/>
                      <a:gd name="connsiteX20" fmla="*/ 3416258 w 3635103"/>
                      <a:gd name="connsiteY20" fmla="*/ 1076046 h 1076046"/>
                      <a:gd name="connsiteX21" fmla="*/ 3074260 w 3635103"/>
                      <a:gd name="connsiteY21" fmla="*/ 1076046 h 1076046"/>
                      <a:gd name="connsiteX22" fmla="*/ 2732261 w 3635103"/>
                      <a:gd name="connsiteY22" fmla="*/ 1076046 h 1076046"/>
                      <a:gd name="connsiteX23" fmla="*/ 2566691 w 3635103"/>
                      <a:gd name="connsiteY23" fmla="*/ 1076046 h 1076046"/>
                      <a:gd name="connsiteX24" fmla="*/ 2330549 w 3635103"/>
                      <a:gd name="connsiteY24" fmla="*/ 1076046 h 1076046"/>
                      <a:gd name="connsiteX25" fmla="*/ 2023836 w 3635103"/>
                      <a:gd name="connsiteY25" fmla="*/ 1076046 h 1076046"/>
                      <a:gd name="connsiteX26" fmla="*/ 1717123 w 3635103"/>
                      <a:gd name="connsiteY26" fmla="*/ 1076046 h 1076046"/>
                      <a:gd name="connsiteX27" fmla="*/ 1480981 w 3635103"/>
                      <a:gd name="connsiteY27" fmla="*/ 1076046 h 1076046"/>
                      <a:gd name="connsiteX28" fmla="*/ 1138983 w 3635103"/>
                      <a:gd name="connsiteY28" fmla="*/ 1076046 h 1076046"/>
                      <a:gd name="connsiteX29" fmla="*/ 973412 w 3635103"/>
                      <a:gd name="connsiteY29" fmla="*/ 1076046 h 1076046"/>
                      <a:gd name="connsiteX30" fmla="*/ 737270 w 3635103"/>
                      <a:gd name="connsiteY30" fmla="*/ 1076046 h 1076046"/>
                      <a:gd name="connsiteX31" fmla="*/ 571699 w 3635103"/>
                      <a:gd name="connsiteY31" fmla="*/ 1076046 h 1076046"/>
                      <a:gd name="connsiteX32" fmla="*/ 53273 w 3635103"/>
                      <a:gd name="connsiteY32" fmla="*/ 1076046 h 1076046"/>
                      <a:gd name="connsiteX33" fmla="*/ 0 w 3635103"/>
                      <a:gd name="connsiteY33" fmla="*/ 896701 h 1076046"/>
                      <a:gd name="connsiteX34" fmla="*/ 0 w 3635103"/>
                      <a:gd name="connsiteY34" fmla="*/ 179344 h 10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35103" h="1076046" fill="none" extrusionOk="0">
                        <a:moveTo>
                          <a:pt x="0" y="179344"/>
                        </a:moveTo>
                        <a:cubicBezTo>
                          <a:pt x="-4204" y="86930"/>
                          <a:pt x="14055" y="-26548"/>
                          <a:pt x="53273" y="0"/>
                        </a:cubicBezTo>
                        <a:cubicBezTo>
                          <a:pt x="151601" y="-31262"/>
                          <a:pt x="205450" y="60165"/>
                          <a:pt x="254129" y="0"/>
                        </a:cubicBezTo>
                        <a:cubicBezTo>
                          <a:pt x="322064" y="-55601"/>
                          <a:pt x="481170" y="72066"/>
                          <a:pt x="596128" y="0"/>
                        </a:cubicBezTo>
                        <a:cubicBezTo>
                          <a:pt x="682099" y="-86451"/>
                          <a:pt x="752050" y="93548"/>
                          <a:pt x="796984" y="0"/>
                        </a:cubicBezTo>
                        <a:cubicBezTo>
                          <a:pt x="867167" y="-47084"/>
                          <a:pt x="998877" y="56961"/>
                          <a:pt x="1138983" y="0"/>
                        </a:cubicBezTo>
                        <a:cubicBezTo>
                          <a:pt x="1295348" y="-52621"/>
                          <a:pt x="1347008" y="48463"/>
                          <a:pt x="1445695" y="0"/>
                        </a:cubicBezTo>
                        <a:cubicBezTo>
                          <a:pt x="1502008" y="-47416"/>
                          <a:pt x="1652825" y="52336"/>
                          <a:pt x="1787694" y="0"/>
                        </a:cubicBezTo>
                        <a:cubicBezTo>
                          <a:pt x="1945666" y="-70761"/>
                          <a:pt x="1897158" y="77263"/>
                          <a:pt x="2023836" y="0"/>
                        </a:cubicBezTo>
                        <a:cubicBezTo>
                          <a:pt x="2127430" y="-71270"/>
                          <a:pt x="2179261" y="68494"/>
                          <a:pt x="2295263" y="0"/>
                        </a:cubicBezTo>
                        <a:cubicBezTo>
                          <a:pt x="2401029" y="-90761"/>
                          <a:pt x="2444373" y="13672"/>
                          <a:pt x="2531405" y="0"/>
                        </a:cubicBezTo>
                        <a:cubicBezTo>
                          <a:pt x="2609556" y="-26974"/>
                          <a:pt x="2651450" y="29518"/>
                          <a:pt x="2696976" y="0"/>
                        </a:cubicBezTo>
                        <a:cubicBezTo>
                          <a:pt x="2741718" y="-32028"/>
                          <a:pt x="2935080" y="118091"/>
                          <a:pt x="3003689" y="0"/>
                        </a:cubicBezTo>
                        <a:cubicBezTo>
                          <a:pt x="3102496" y="-90164"/>
                          <a:pt x="3217072" y="31046"/>
                          <a:pt x="3345687" y="0"/>
                        </a:cubicBezTo>
                        <a:cubicBezTo>
                          <a:pt x="3480609" y="-62305"/>
                          <a:pt x="3530214" y="48443"/>
                          <a:pt x="3581829" y="0"/>
                        </a:cubicBezTo>
                        <a:cubicBezTo>
                          <a:pt x="3601310" y="332"/>
                          <a:pt x="3613985" y="60455"/>
                          <a:pt x="3635103" y="179344"/>
                        </a:cubicBezTo>
                        <a:cubicBezTo>
                          <a:pt x="3629430" y="461066"/>
                          <a:pt x="3658925" y="703485"/>
                          <a:pt x="3635103" y="896701"/>
                        </a:cubicBezTo>
                        <a:cubicBezTo>
                          <a:pt x="3631932" y="1008388"/>
                          <a:pt x="3610610" y="1065401"/>
                          <a:pt x="3581829" y="1076046"/>
                        </a:cubicBezTo>
                        <a:cubicBezTo>
                          <a:pt x="3476611" y="1181599"/>
                          <a:pt x="3394931" y="1052804"/>
                          <a:pt x="3275116" y="1076046"/>
                        </a:cubicBezTo>
                        <a:cubicBezTo>
                          <a:pt x="3178348" y="1123595"/>
                          <a:pt x="3039484" y="1070756"/>
                          <a:pt x="2933118" y="1076046"/>
                        </a:cubicBezTo>
                        <a:cubicBezTo>
                          <a:pt x="2825832" y="1100503"/>
                          <a:pt x="2809697" y="1044849"/>
                          <a:pt x="2732261" y="1076046"/>
                        </a:cubicBezTo>
                        <a:cubicBezTo>
                          <a:pt x="2652248" y="1127609"/>
                          <a:pt x="2481190" y="997268"/>
                          <a:pt x="2390263" y="1076046"/>
                        </a:cubicBezTo>
                        <a:cubicBezTo>
                          <a:pt x="2268595" y="1219192"/>
                          <a:pt x="2233250" y="1018077"/>
                          <a:pt x="2154121" y="1076046"/>
                        </a:cubicBezTo>
                        <a:cubicBezTo>
                          <a:pt x="2076086" y="1138458"/>
                          <a:pt x="2027967" y="1035190"/>
                          <a:pt x="1988550" y="1076046"/>
                        </a:cubicBezTo>
                        <a:cubicBezTo>
                          <a:pt x="1944427" y="1101263"/>
                          <a:pt x="1872796" y="1037864"/>
                          <a:pt x="1822979" y="1076046"/>
                        </a:cubicBezTo>
                        <a:cubicBezTo>
                          <a:pt x="1763404" y="1081908"/>
                          <a:pt x="1632100" y="937784"/>
                          <a:pt x="1551552" y="1076046"/>
                        </a:cubicBezTo>
                        <a:cubicBezTo>
                          <a:pt x="1474367" y="1181506"/>
                          <a:pt x="1376595" y="1041683"/>
                          <a:pt x="1315410" y="1076046"/>
                        </a:cubicBezTo>
                        <a:cubicBezTo>
                          <a:pt x="1309723" y="1134430"/>
                          <a:pt x="1140420" y="988118"/>
                          <a:pt x="1008697" y="1076046"/>
                        </a:cubicBezTo>
                        <a:cubicBezTo>
                          <a:pt x="886378" y="1193367"/>
                          <a:pt x="867749" y="964639"/>
                          <a:pt x="737270" y="1076046"/>
                        </a:cubicBezTo>
                        <a:cubicBezTo>
                          <a:pt x="585588" y="1140165"/>
                          <a:pt x="575923" y="1003248"/>
                          <a:pt x="465843" y="1076046"/>
                        </a:cubicBezTo>
                        <a:cubicBezTo>
                          <a:pt x="307177" y="1116523"/>
                          <a:pt x="179873" y="1024245"/>
                          <a:pt x="53273" y="1076046"/>
                        </a:cubicBezTo>
                        <a:cubicBezTo>
                          <a:pt x="15837" y="1062920"/>
                          <a:pt x="7994" y="1018913"/>
                          <a:pt x="0" y="896701"/>
                        </a:cubicBezTo>
                        <a:cubicBezTo>
                          <a:pt x="33483" y="538286"/>
                          <a:pt x="7188" y="376762"/>
                          <a:pt x="0" y="179344"/>
                        </a:cubicBezTo>
                        <a:close/>
                      </a:path>
                      <a:path w="3635103" h="1076046" stroke="0" extrusionOk="0">
                        <a:moveTo>
                          <a:pt x="0" y="179344"/>
                        </a:moveTo>
                        <a:cubicBezTo>
                          <a:pt x="1271" y="81897"/>
                          <a:pt x="29947" y="3034"/>
                          <a:pt x="53273" y="0"/>
                        </a:cubicBezTo>
                        <a:cubicBezTo>
                          <a:pt x="135843" y="-62954"/>
                          <a:pt x="144753" y="36914"/>
                          <a:pt x="218844" y="0"/>
                        </a:cubicBezTo>
                        <a:cubicBezTo>
                          <a:pt x="279607" y="-60454"/>
                          <a:pt x="332169" y="59576"/>
                          <a:pt x="384415" y="0"/>
                        </a:cubicBezTo>
                        <a:cubicBezTo>
                          <a:pt x="438294" y="-54284"/>
                          <a:pt x="570588" y="30626"/>
                          <a:pt x="620556" y="0"/>
                        </a:cubicBezTo>
                        <a:cubicBezTo>
                          <a:pt x="675118" y="-31480"/>
                          <a:pt x="797582" y="80322"/>
                          <a:pt x="856698" y="0"/>
                        </a:cubicBezTo>
                        <a:cubicBezTo>
                          <a:pt x="900324" y="-86225"/>
                          <a:pt x="953524" y="21939"/>
                          <a:pt x="1057554" y="0"/>
                        </a:cubicBezTo>
                        <a:cubicBezTo>
                          <a:pt x="1135998" y="-41803"/>
                          <a:pt x="1253905" y="36050"/>
                          <a:pt x="1364267" y="0"/>
                        </a:cubicBezTo>
                        <a:cubicBezTo>
                          <a:pt x="1462138" y="-21530"/>
                          <a:pt x="1495219" y="53552"/>
                          <a:pt x="1565124" y="0"/>
                        </a:cubicBezTo>
                        <a:cubicBezTo>
                          <a:pt x="1633298" y="-56471"/>
                          <a:pt x="1693232" y="29632"/>
                          <a:pt x="1765980" y="0"/>
                        </a:cubicBezTo>
                        <a:cubicBezTo>
                          <a:pt x="1822158" y="-59372"/>
                          <a:pt x="1910643" y="52540"/>
                          <a:pt x="2002122" y="0"/>
                        </a:cubicBezTo>
                        <a:cubicBezTo>
                          <a:pt x="2113028" y="-53591"/>
                          <a:pt x="2136774" y="2328"/>
                          <a:pt x="2202978" y="0"/>
                        </a:cubicBezTo>
                        <a:cubicBezTo>
                          <a:pt x="2289138" y="29622"/>
                          <a:pt x="2370654" y="99615"/>
                          <a:pt x="2509691" y="0"/>
                        </a:cubicBezTo>
                        <a:cubicBezTo>
                          <a:pt x="2635685" y="-82375"/>
                          <a:pt x="2628989" y="65871"/>
                          <a:pt x="2675262" y="0"/>
                        </a:cubicBezTo>
                        <a:cubicBezTo>
                          <a:pt x="2706287" y="-58662"/>
                          <a:pt x="2865504" y="59061"/>
                          <a:pt x="2946689" y="0"/>
                        </a:cubicBezTo>
                        <a:cubicBezTo>
                          <a:pt x="3045878" y="-72414"/>
                          <a:pt x="3155594" y="51440"/>
                          <a:pt x="3288688" y="0"/>
                        </a:cubicBezTo>
                        <a:cubicBezTo>
                          <a:pt x="3408672" y="-105088"/>
                          <a:pt x="3449302" y="40087"/>
                          <a:pt x="3581829" y="0"/>
                        </a:cubicBezTo>
                        <a:cubicBezTo>
                          <a:pt x="3590846" y="88"/>
                          <a:pt x="3649150" y="71417"/>
                          <a:pt x="3635103" y="179344"/>
                        </a:cubicBezTo>
                        <a:cubicBezTo>
                          <a:pt x="3600314" y="376721"/>
                          <a:pt x="3618205" y="645396"/>
                          <a:pt x="3635103" y="896701"/>
                        </a:cubicBezTo>
                        <a:cubicBezTo>
                          <a:pt x="3640301" y="988257"/>
                          <a:pt x="3609501" y="1065343"/>
                          <a:pt x="3581829" y="1076046"/>
                        </a:cubicBezTo>
                        <a:cubicBezTo>
                          <a:pt x="3528565" y="1138909"/>
                          <a:pt x="3487245" y="1053392"/>
                          <a:pt x="3416258" y="1076046"/>
                        </a:cubicBezTo>
                        <a:cubicBezTo>
                          <a:pt x="3330648" y="1090760"/>
                          <a:pt x="3188724" y="1015930"/>
                          <a:pt x="3074260" y="1076046"/>
                        </a:cubicBezTo>
                        <a:cubicBezTo>
                          <a:pt x="2948437" y="1130739"/>
                          <a:pt x="2831713" y="1081763"/>
                          <a:pt x="2732261" y="1076046"/>
                        </a:cubicBezTo>
                        <a:cubicBezTo>
                          <a:pt x="2621322" y="1082735"/>
                          <a:pt x="2633156" y="1047118"/>
                          <a:pt x="2566691" y="1076046"/>
                        </a:cubicBezTo>
                        <a:cubicBezTo>
                          <a:pt x="2468826" y="1102489"/>
                          <a:pt x="2385343" y="983241"/>
                          <a:pt x="2330549" y="1076046"/>
                        </a:cubicBezTo>
                        <a:cubicBezTo>
                          <a:pt x="2286320" y="1122555"/>
                          <a:pt x="2131735" y="1062903"/>
                          <a:pt x="2023836" y="1076046"/>
                        </a:cubicBezTo>
                        <a:cubicBezTo>
                          <a:pt x="1921150" y="1083072"/>
                          <a:pt x="1864217" y="1046624"/>
                          <a:pt x="1717123" y="1076046"/>
                        </a:cubicBezTo>
                        <a:cubicBezTo>
                          <a:pt x="1588920" y="1065540"/>
                          <a:pt x="1544633" y="1010326"/>
                          <a:pt x="1480981" y="1076046"/>
                        </a:cubicBezTo>
                        <a:cubicBezTo>
                          <a:pt x="1409349" y="1148407"/>
                          <a:pt x="1292918" y="1013178"/>
                          <a:pt x="1138983" y="1076046"/>
                        </a:cubicBezTo>
                        <a:cubicBezTo>
                          <a:pt x="991970" y="1175998"/>
                          <a:pt x="1049970" y="1024334"/>
                          <a:pt x="973412" y="1076046"/>
                        </a:cubicBezTo>
                        <a:cubicBezTo>
                          <a:pt x="941298" y="1164157"/>
                          <a:pt x="816844" y="989632"/>
                          <a:pt x="737270" y="1076046"/>
                        </a:cubicBezTo>
                        <a:cubicBezTo>
                          <a:pt x="639885" y="1171870"/>
                          <a:pt x="619560" y="1012387"/>
                          <a:pt x="571699" y="1076046"/>
                        </a:cubicBezTo>
                        <a:cubicBezTo>
                          <a:pt x="536202" y="1124621"/>
                          <a:pt x="161351" y="945565"/>
                          <a:pt x="53273" y="1076046"/>
                        </a:cubicBezTo>
                        <a:cubicBezTo>
                          <a:pt x="27718" y="1081669"/>
                          <a:pt x="3313" y="980097"/>
                          <a:pt x="0" y="896701"/>
                        </a:cubicBezTo>
                        <a:cubicBezTo>
                          <a:pt x="-10387" y="591918"/>
                          <a:pt x="13977" y="447646"/>
                          <a:pt x="0" y="179344"/>
                        </a:cubicBezTo>
                        <a:close/>
                      </a:path>
                      <a:path w="3635103" h="1076046" fill="none" stroke="0" extrusionOk="0">
                        <a:moveTo>
                          <a:pt x="0" y="179344"/>
                        </a:moveTo>
                        <a:cubicBezTo>
                          <a:pt x="1913" y="84881"/>
                          <a:pt x="27279" y="-19286"/>
                          <a:pt x="53273" y="0"/>
                        </a:cubicBezTo>
                        <a:cubicBezTo>
                          <a:pt x="160521" y="-52403"/>
                          <a:pt x="204202" y="64056"/>
                          <a:pt x="254129" y="0"/>
                        </a:cubicBezTo>
                        <a:cubicBezTo>
                          <a:pt x="321410" y="-34676"/>
                          <a:pt x="495309" y="109993"/>
                          <a:pt x="596128" y="0"/>
                        </a:cubicBezTo>
                        <a:cubicBezTo>
                          <a:pt x="685599" y="-96142"/>
                          <a:pt x="757610" y="75619"/>
                          <a:pt x="796984" y="0"/>
                        </a:cubicBezTo>
                        <a:cubicBezTo>
                          <a:pt x="831928" y="-51741"/>
                          <a:pt x="975127" y="68573"/>
                          <a:pt x="1138983" y="0"/>
                        </a:cubicBezTo>
                        <a:cubicBezTo>
                          <a:pt x="1288861" y="-56330"/>
                          <a:pt x="1364811" y="40091"/>
                          <a:pt x="1445695" y="0"/>
                        </a:cubicBezTo>
                        <a:cubicBezTo>
                          <a:pt x="1563589" y="-54441"/>
                          <a:pt x="1656266" y="72522"/>
                          <a:pt x="1787694" y="0"/>
                        </a:cubicBezTo>
                        <a:cubicBezTo>
                          <a:pt x="1945897" y="-75770"/>
                          <a:pt x="1908666" y="82860"/>
                          <a:pt x="2023836" y="0"/>
                        </a:cubicBezTo>
                        <a:cubicBezTo>
                          <a:pt x="2146857" y="-80561"/>
                          <a:pt x="2189136" y="112459"/>
                          <a:pt x="2295263" y="0"/>
                        </a:cubicBezTo>
                        <a:cubicBezTo>
                          <a:pt x="2382429" y="-75270"/>
                          <a:pt x="2436366" y="33017"/>
                          <a:pt x="2531405" y="0"/>
                        </a:cubicBezTo>
                        <a:cubicBezTo>
                          <a:pt x="2605593" y="-28684"/>
                          <a:pt x="2655736" y="38142"/>
                          <a:pt x="2696976" y="0"/>
                        </a:cubicBezTo>
                        <a:cubicBezTo>
                          <a:pt x="2773043" y="-24866"/>
                          <a:pt x="2933118" y="88601"/>
                          <a:pt x="3003689" y="0"/>
                        </a:cubicBezTo>
                        <a:cubicBezTo>
                          <a:pt x="3069246" y="-115743"/>
                          <a:pt x="3207630" y="23162"/>
                          <a:pt x="3345687" y="0"/>
                        </a:cubicBezTo>
                        <a:cubicBezTo>
                          <a:pt x="3450537" y="-44187"/>
                          <a:pt x="3518101" y="18520"/>
                          <a:pt x="3581829" y="0"/>
                        </a:cubicBezTo>
                        <a:cubicBezTo>
                          <a:pt x="3612808" y="-6872"/>
                          <a:pt x="3623930" y="57934"/>
                          <a:pt x="3635103" y="179344"/>
                        </a:cubicBezTo>
                        <a:cubicBezTo>
                          <a:pt x="3702276" y="470170"/>
                          <a:pt x="3650397" y="640401"/>
                          <a:pt x="3635103" y="896701"/>
                        </a:cubicBezTo>
                        <a:cubicBezTo>
                          <a:pt x="3631195" y="1011631"/>
                          <a:pt x="3612024" y="1068718"/>
                          <a:pt x="3581829" y="1076046"/>
                        </a:cubicBezTo>
                        <a:cubicBezTo>
                          <a:pt x="3479264" y="1214508"/>
                          <a:pt x="3395996" y="1043735"/>
                          <a:pt x="3275116" y="1076046"/>
                        </a:cubicBezTo>
                        <a:cubicBezTo>
                          <a:pt x="3155646" y="1106264"/>
                          <a:pt x="3041370" y="1063173"/>
                          <a:pt x="2933118" y="1076046"/>
                        </a:cubicBezTo>
                        <a:cubicBezTo>
                          <a:pt x="2808389" y="1096291"/>
                          <a:pt x="2810379" y="1053092"/>
                          <a:pt x="2732261" y="1076046"/>
                        </a:cubicBezTo>
                        <a:cubicBezTo>
                          <a:pt x="2692477" y="1092782"/>
                          <a:pt x="2500029" y="965234"/>
                          <a:pt x="2390263" y="1076046"/>
                        </a:cubicBezTo>
                        <a:cubicBezTo>
                          <a:pt x="2276672" y="1195419"/>
                          <a:pt x="2236299" y="998213"/>
                          <a:pt x="2154121" y="1076046"/>
                        </a:cubicBezTo>
                        <a:cubicBezTo>
                          <a:pt x="2057053" y="1131987"/>
                          <a:pt x="2014725" y="1043246"/>
                          <a:pt x="1988550" y="1076046"/>
                        </a:cubicBezTo>
                        <a:cubicBezTo>
                          <a:pt x="1951451" y="1104677"/>
                          <a:pt x="1875011" y="1060906"/>
                          <a:pt x="1822979" y="1076046"/>
                        </a:cubicBezTo>
                        <a:cubicBezTo>
                          <a:pt x="1769116" y="1104287"/>
                          <a:pt x="1609970" y="980101"/>
                          <a:pt x="1551552" y="1076046"/>
                        </a:cubicBezTo>
                        <a:cubicBezTo>
                          <a:pt x="1472870" y="1161277"/>
                          <a:pt x="1357115" y="1014227"/>
                          <a:pt x="1315410" y="1076046"/>
                        </a:cubicBezTo>
                        <a:cubicBezTo>
                          <a:pt x="1299828" y="1145659"/>
                          <a:pt x="1117561" y="994025"/>
                          <a:pt x="1008697" y="1076046"/>
                        </a:cubicBezTo>
                        <a:cubicBezTo>
                          <a:pt x="872313" y="1176512"/>
                          <a:pt x="854068" y="965449"/>
                          <a:pt x="737270" y="1076046"/>
                        </a:cubicBezTo>
                        <a:cubicBezTo>
                          <a:pt x="607397" y="1163999"/>
                          <a:pt x="571228" y="1035704"/>
                          <a:pt x="465843" y="1076046"/>
                        </a:cubicBezTo>
                        <a:cubicBezTo>
                          <a:pt x="327480" y="1109973"/>
                          <a:pt x="205831" y="1017012"/>
                          <a:pt x="53273" y="1076046"/>
                        </a:cubicBezTo>
                        <a:cubicBezTo>
                          <a:pt x="32610" y="1073198"/>
                          <a:pt x="19434" y="1015648"/>
                          <a:pt x="0" y="896701"/>
                        </a:cubicBezTo>
                        <a:cubicBezTo>
                          <a:pt x="-11535" y="559184"/>
                          <a:pt x="24590" y="367361"/>
                          <a:pt x="0" y="179344"/>
                        </a:cubicBezTo>
                        <a:close/>
                      </a:path>
                    </a:pathLst>
                  </a:cu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Tam giác Cân 4">
            <a:extLst>
              <a:ext uri="{FF2B5EF4-FFF2-40B4-BE49-F238E27FC236}">
                <a16:creationId xmlns:a16="http://schemas.microsoft.com/office/drawing/2014/main" id="{CC41FF56-F6F4-4B83-AC04-292813AA537B}"/>
              </a:ext>
            </a:extLst>
          </p:cNvPr>
          <p:cNvSpPr/>
          <p:nvPr/>
        </p:nvSpPr>
        <p:spPr>
          <a:xfrm>
            <a:off x="982798" y="546386"/>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39" name="Hộp Văn bản 7">
            <a:extLst>
              <a:ext uri="{FF2B5EF4-FFF2-40B4-BE49-F238E27FC236}">
                <a16:creationId xmlns:a16="http://schemas.microsoft.com/office/drawing/2014/main" id="{8D539C36-FF33-4AEB-A79C-32E995B33CD0}"/>
              </a:ext>
            </a:extLst>
          </p:cNvPr>
          <p:cNvSpPr txBox="1"/>
          <p:nvPr/>
        </p:nvSpPr>
        <p:spPr>
          <a:xfrm>
            <a:off x="2228850" y="567895"/>
            <a:ext cx="2415949" cy="863661"/>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 &lt;, </a:t>
            </a: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1712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down)">
                                      <p:cBhvr>
                                        <p:cTn id="56" dur="500"/>
                                        <p:tgtEl>
                                          <p:spTgt spid="32"/>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down)">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down)">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wipe(down)">
                                      <p:cBhvr>
                                        <p:cTn id="69" dur="500"/>
                                        <p:tgtEl>
                                          <p:spTgt spid="35"/>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ipe(down)">
                                      <p:cBhvr>
                                        <p:cTn id="7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25" grpId="0" animBg="1"/>
      <p:bldP spid="26" grpId="0" animBg="1"/>
      <p:bldP spid="27" grpId="0" animBg="1"/>
      <p:bldP spid="30" grpId="0" animBg="1"/>
      <p:bldP spid="31" grpId="0" animBg="1"/>
      <p:bldP spid="32" grpId="0"/>
      <p:bldP spid="33" grpId="0" animBg="1"/>
      <p:bldP spid="34" grpId="0" animBg="1"/>
      <p:bldP spid="35" grpId="0"/>
      <p:bldP spid="36" grpId="0" animBg="1"/>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475635" y="480765"/>
            <a:ext cx="1126199" cy="1168446"/>
          </a:xfrm>
          <a:prstGeom prst="triangle">
            <a:avLst>
              <a:gd name="adj" fmla="val 50000"/>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pic>
        <p:nvPicPr>
          <p:cNvPr id="28" name="Picture 27">
            <a:extLst>
              <a:ext uri="{FF2B5EF4-FFF2-40B4-BE49-F238E27FC236}">
                <a16:creationId xmlns:a16="http://schemas.microsoft.com/office/drawing/2014/main" id="{0E18FF59-2F17-90A5-94CF-3821BA816A85}"/>
              </a:ext>
            </a:extLst>
          </p:cNvPr>
          <p:cNvPicPr>
            <a:picLocks noChangeAspect="1"/>
          </p:cNvPicPr>
          <p:nvPr/>
        </p:nvPicPr>
        <p:blipFill>
          <a:blip r:embed="rId2"/>
          <a:stretch>
            <a:fillRect/>
          </a:stretch>
        </p:blipFill>
        <p:spPr>
          <a:xfrm>
            <a:off x="2475027" y="2166398"/>
            <a:ext cx="7427656" cy="2914650"/>
          </a:xfrm>
          <a:prstGeom prst="rect">
            <a:avLst/>
          </a:prstGeom>
        </p:spPr>
      </p:pic>
      <p:sp>
        <p:nvSpPr>
          <p:cNvPr id="29" name="TextBox 28">
            <a:extLst>
              <a:ext uri="{FF2B5EF4-FFF2-40B4-BE49-F238E27FC236}">
                <a16:creationId xmlns:a16="http://schemas.microsoft.com/office/drawing/2014/main" id="{4B3C0E9C-B4A3-8B26-1D0C-9806B9B4C7DC}"/>
              </a:ext>
            </a:extLst>
          </p:cNvPr>
          <p:cNvSpPr txBox="1"/>
          <p:nvPr/>
        </p:nvSpPr>
        <p:spPr>
          <a:xfrm>
            <a:off x="3186260" y="5081048"/>
            <a:ext cx="9377215" cy="1426031"/>
          </a:xfrm>
          <a:prstGeom prst="rect">
            <a:avLst/>
          </a:prstGeom>
          <a:noFill/>
        </p:spPr>
        <p:txBody>
          <a:bodyPr wrap="square" rtlCol="0">
            <a:spAutoFit/>
          </a:bodyPr>
          <a:lstStyle/>
          <a:p>
            <a:pPr lvl="0" algn="just">
              <a:spcAft>
                <a:spcPts val="800"/>
              </a:spcAft>
              <a:defRPr/>
            </a:pPr>
            <a:r>
              <a:rPr lang="en-US" sz="40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1 000 000 000 </a:t>
            </a:r>
            <a:r>
              <a:rPr lang="vi-VN" sz="40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&gt;</a:t>
            </a:r>
            <a:r>
              <a:rPr lang="en-US" sz="4000" b="1"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950 000 000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Nhà</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Sáu</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đắt</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tiền</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hơn</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Rounded Corners 1">
            <a:extLst>
              <a:ext uri="{FF2B5EF4-FFF2-40B4-BE49-F238E27FC236}">
                <a16:creationId xmlns:a16="http://schemas.microsoft.com/office/drawing/2014/main" id="{FDB6C374-03AC-15CD-39BC-2B1CC8010686}"/>
              </a:ext>
            </a:extLst>
          </p:cNvPr>
          <p:cNvSpPr/>
          <p:nvPr/>
        </p:nvSpPr>
        <p:spPr>
          <a:xfrm>
            <a:off x="1683774" y="480766"/>
            <a:ext cx="9854633" cy="1338607"/>
          </a:xfrm>
          <a:custGeom>
            <a:avLst/>
            <a:gdLst>
              <a:gd name="connsiteX0" fmla="*/ 0 w 7928337"/>
              <a:gd name="connsiteY0" fmla="*/ 116192 h 697139"/>
              <a:gd name="connsiteX1" fmla="*/ 116192 w 7928337"/>
              <a:gd name="connsiteY1" fmla="*/ 0 h 697139"/>
              <a:gd name="connsiteX2" fmla="*/ 554269 w 7928337"/>
              <a:gd name="connsiteY2" fmla="*/ 0 h 697139"/>
              <a:gd name="connsiteX3" fmla="*/ 1300185 w 7928337"/>
              <a:gd name="connsiteY3" fmla="*/ 0 h 697139"/>
              <a:gd name="connsiteX4" fmla="*/ 1738262 w 7928337"/>
              <a:gd name="connsiteY4" fmla="*/ 0 h 697139"/>
              <a:gd name="connsiteX5" fmla="*/ 2484178 w 7928337"/>
              <a:gd name="connsiteY5" fmla="*/ 0 h 697139"/>
              <a:gd name="connsiteX6" fmla="*/ 3153133 w 7928337"/>
              <a:gd name="connsiteY6" fmla="*/ 0 h 697139"/>
              <a:gd name="connsiteX7" fmla="*/ 3899049 w 7928337"/>
              <a:gd name="connsiteY7" fmla="*/ 0 h 697139"/>
              <a:gd name="connsiteX8" fmla="*/ 4414086 w 7928337"/>
              <a:gd name="connsiteY8" fmla="*/ 0 h 697139"/>
              <a:gd name="connsiteX9" fmla="*/ 5006082 w 7928337"/>
              <a:gd name="connsiteY9" fmla="*/ 0 h 697139"/>
              <a:gd name="connsiteX10" fmla="*/ 5521119 w 7928337"/>
              <a:gd name="connsiteY10" fmla="*/ 0 h 697139"/>
              <a:gd name="connsiteX11" fmla="*/ 5882237 w 7928337"/>
              <a:gd name="connsiteY11" fmla="*/ 0 h 697139"/>
              <a:gd name="connsiteX12" fmla="*/ 6551193 w 7928337"/>
              <a:gd name="connsiteY12" fmla="*/ 0 h 697139"/>
              <a:gd name="connsiteX13" fmla="*/ 7297108 w 7928337"/>
              <a:gd name="connsiteY13" fmla="*/ 0 h 697139"/>
              <a:gd name="connsiteX14" fmla="*/ 7812145 w 7928337"/>
              <a:gd name="connsiteY14" fmla="*/ 0 h 697139"/>
              <a:gd name="connsiteX15" fmla="*/ 7928337 w 7928337"/>
              <a:gd name="connsiteY15" fmla="*/ 116192 h 697139"/>
              <a:gd name="connsiteX16" fmla="*/ 7928337 w 7928337"/>
              <a:gd name="connsiteY16" fmla="*/ 580947 h 697139"/>
              <a:gd name="connsiteX17" fmla="*/ 7812145 w 7928337"/>
              <a:gd name="connsiteY17" fmla="*/ 697139 h 697139"/>
              <a:gd name="connsiteX18" fmla="*/ 7143189 w 7928337"/>
              <a:gd name="connsiteY18" fmla="*/ 697139 h 697139"/>
              <a:gd name="connsiteX19" fmla="*/ 6397274 w 7928337"/>
              <a:gd name="connsiteY19" fmla="*/ 697139 h 697139"/>
              <a:gd name="connsiteX20" fmla="*/ 5959196 w 7928337"/>
              <a:gd name="connsiteY20" fmla="*/ 697139 h 697139"/>
              <a:gd name="connsiteX21" fmla="*/ 5213281 w 7928337"/>
              <a:gd name="connsiteY21" fmla="*/ 697139 h 697139"/>
              <a:gd name="connsiteX22" fmla="*/ 4698244 w 7928337"/>
              <a:gd name="connsiteY22" fmla="*/ 697139 h 697139"/>
              <a:gd name="connsiteX23" fmla="*/ 4337126 w 7928337"/>
              <a:gd name="connsiteY23" fmla="*/ 697139 h 697139"/>
              <a:gd name="connsiteX24" fmla="*/ 3976008 w 7928337"/>
              <a:gd name="connsiteY24" fmla="*/ 697139 h 697139"/>
              <a:gd name="connsiteX25" fmla="*/ 3384012 w 7928337"/>
              <a:gd name="connsiteY25" fmla="*/ 697139 h 697139"/>
              <a:gd name="connsiteX26" fmla="*/ 2868975 w 7928337"/>
              <a:gd name="connsiteY26" fmla="*/ 697139 h 697139"/>
              <a:gd name="connsiteX27" fmla="*/ 2200019 w 7928337"/>
              <a:gd name="connsiteY27" fmla="*/ 697139 h 697139"/>
              <a:gd name="connsiteX28" fmla="*/ 1608023 w 7928337"/>
              <a:gd name="connsiteY28" fmla="*/ 697139 h 697139"/>
              <a:gd name="connsiteX29" fmla="*/ 1016027 w 7928337"/>
              <a:gd name="connsiteY29" fmla="*/ 697139 h 697139"/>
              <a:gd name="connsiteX30" fmla="*/ 116192 w 7928337"/>
              <a:gd name="connsiteY30" fmla="*/ 697139 h 697139"/>
              <a:gd name="connsiteX31" fmla="*/ 0 w 7928337"/>
              <a:gd name="connsiteY31" fmla="*/ 580947 h 697139"/>
              <a:gd name="connsiteX32" fmla="*/ 0 w 7928337"/>
              <a:gd name="connsiteY32" fmla="*/ 116192 h 6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28337" h="697139" fill="none" extrusionOk="0">
                <a:moveTo>
                  <a:pt x="0" y="116192"/>
                </a:moveTo>
                <a:cubicBezTo>
                  <a:pt x="-7524" y="52832"/>
                  <a:pt x="43510" y="-12697"/>
                  <a:pt x="116192" y="0"/>
                </a:cubicBezTo>
                <a:cubicBezTo>
                  <a:pt x="324448" y="-31851"/>
                  <a:pt x="434791" y="36589"/>
                  <a:pt x="554269" y="0"/>
                </a:cubicBezTo>
                <a:cubicBezTo>
                  <a:pt x="673747" y="-36589"/>
                  <a:pt x="1081893" y="62393"/>
                  <a:pt x="1300185" y="0"/>
                </a:cubicBezTo>
                <a:cubicBezTo>
                  <a:pt x="1518477" y="-62393"/>
                  <a:pt x="1642229" y="46837"/>
                  <a:pt x="1738262" y="0"/>
                </a:cubicBezTo>
                <a:cubicBezTo>
                  <a:pt x="1834295" y="-46837"/>
                  <a:pt x="2161779" y="31718"/>
                  <a:pt x="2484178" y="0"/>
                </a:cubicBezTo>
                <a:cubicBezTo>
                  <a:pt x="2806577" y="-31718"/>
                  <a:pt x="2946225" y="31721"/>
                  <a:pt x="3153133" y="0"/>
                </a:cubicBezTo>
                <a:cubicBezTo>
                  <a:pt x="3360042" y="-31721"/>
                  <a:pt x="3541710" y="48662"/>
                  <a:pt x="3899049" y="0"/>
                </a:cubicBezTo>
                <a:cubicBezTo>
                  <a:pt x="4256388" y="-48662"/>
                  <a:pt x="4183612" y="52192"/>
                  <a:pt x="4414086" y="0"/>
                </a:cubicBezTo>
                <a:cubicBezTo>
                  <a:pt x="4644560" y="-52192"/>
                  <a:pt x="4809330" y="58763"/>
                  <a:pt x="5006082" y="0"/>
                </a:cubicBezTo>
                <a:cubicBezTo>
                  <a:pt x="5202834" y="-58763"/>
                  <a:pt x="5351599" y="19490"/>
                  <a:pt x="5521119" y="0"/>
                </a:cubicBezTo>
                <a:cubicBezTo>
                  <a:pt x="5690639" y="-19490"/>
                  <a:pt x="5791737" y="22794"/>
                  <a:pt x="5882237" y="0"/>
                </a:cubicBezTo>
                <a:cubicBezTo>
                  <a:pt x="5972737" y="-22794"/>
                  <a:pt x="6395140" y="63359"/>
                  <a:pt x="6551193" y="0"/>
                </a:cubicBezTo>
                <a:cubicBezTo>
                  <a:pt x="6707246" y="-63359"/>
                  <a:pt x="7026985" y="29747"/>
                  <a:pt x="7297108" y="0"/>
                </a:cubicBezTo>
                <a:cubicBezTo>
                  <a:pt x="7567231" y="-29747"/>
                  <a:pt x="7682671" y="25274"/>
                  <a:pt x="7812145" y="0"/>
                </a:cubicBezTo>
                <a:cubicBezTo>
                  <a:pt x="7884221" y="-4728"/>
                  <a:pt x="7921020" y="38544"/>
                  <a:pt x="7928337" y="116192"/>
                </a:cubicBezTo>
                <a:cubicBezTo>
                  <a:pt x="7967869" y="314126"/>
                  <a:pt x="7893980" y="445855"/>
                  <a:pt x="7928337" y="580947"/>
                </a:cubicBezTo>
                <a:cubicBezTo>
                  <a:pt x="7929804" y="655799"/>
                  <a:pt x="7872728" y="692098"/>
                  <a:pt x="7812145" y="697139"/>
                </a:cubicBezTo>
                <a:cubicBezTo>
                  <a:pt x="7567700" y="764116"/>
                  <a:pt x="7416325" y="674288"/>
                  <a:pt x="7143189" y="697139"/>
                </a:cubicBezTo>
                <a:cubicBezTo>
                  <a:pt x="6870053" y="719990"/>
                  <a:pt x="6640967" y="680965"/>
                  <a:pt x="6397274" y="697139"/>
                </a:cubicBezTo>
                <a:cubicBezTo>
                  <a:pt x="6153582" y="713313"/>
                  <a:pt x="6134487" y="681810"/>
                  <a:pt x="5959196" y="697139"/>
                </a:cubicBezTo>
                <a:cubicBezTo>
                  <a:pt x="5783905" y="712468"/>
                  <a:pt x="5466668" y="623045"/>
                  <a:pt x="5213281" y="697139"/>
                </a:cubicBezTo>
                <a:cubicBezTo>
                  <a:pt x="4959895" y="771233"/>
                  <a:pt x="4876044" y="659579"/>
                  <a:pt x="4698244" y="697139"/>
                </a:cubicBezTo>
                <a:cubicBezTo>
                  <a:pt x="4520444" y="734699"/>
                  <a:pt x="4417847" y="670360"/>
                  <a:pt x="4337126" y="697139"/>
                </a:cubicBezTo>
                <a:cubicBezTo>
                  <a:pt x="4256405" y="723918"/>
                  <a:pt x="4093172" y="676739"/>
                  <a:pt x="3976008" y="697139"/>
                </a:cubicBezTo>
                <a:cubicBezTo>
                  <a:pt x="3858844" y="717539"/>
                  <a:pt x="3533098" y="629895"/>
                  <a:pt x="3384012" y="697139"/>
                </a:cubicBezTo>
                <a:cubicBezTo>
                  <a:pt x="3234926" y="764383"/>
                  <a:pt x="2979947" y="663575"/>
                  <a:pt x="2868975" y="697139"/>
                </a:cubicBezTo>
                <a:cubicBezTo>
                  <a:pt x="2758003" y="730703"/>
                  <a:pt x="2482481" y="630739"/>
                  <a:pt x="2200019" y="697139"/>
                </a:cubicBezTo>
                <a:cubicBezTo>
                  <a:pt x="1917557" y="763539"/>
                  <a:pt x="1886565" y="637670"/>
                  <a:pt x="1608023" y="697139"/>
                </a:cubicBezTo>
                <a:cubicBezTo>
                  <a:pt x="1329481" y="756608"/>
                  <a:pt x="1304210" y="669135"/>
                  <a:pt x="1016027" y="697139"/>
                </a:cubicBezTo>
                <a:cubicBezTo>
                  <a:pt x="727844" y="725143"/>
                  <a:pt x="452271" y="664445"/>
                  <a:pt x="116192" y="697139"/>
                </a:cubicBezTo>
                <a:cubicBezTo>
                  <a:pt x="57462" y="698623"/>
                  <a:pt x="8814" y="657181"/>
                  <a:pt x="0" y="580947"/>
                </a:cubicBezTo>
                <a:cubicBezTo>
                  <a:pt x="-10070" y="351982"/>
                  <a:pt x="52393" y="227991"/>
                  <a:pt x="0" y="116192"/>
                </a:cubicBezTo>
                <a:close/>
              </a:path>
              <a:path w="7928337" h="697139" stroke="0" extrusionOk="0">
                <a:moveTo>
                  <a:pt x="0" y="116192"/>
                </a:moveTo>
                <a:cubicBezTo>
                  <a:pt x="7053" y="56406"/>
                  <a:pt x="70084" y="771"/>
                  <a:pt x="116192" y="0"/>
                </a:cubicBezTo>
                <a:cubicBezTo>
                  <a:pt x="295791" y="-42147"/>
                  <a:pt x="334737" y="32082"/>
                  <a:pt x="477310" y="0"/>
                </a:cubicBezTo>
                <a:cubicBezTo>
                  <a:pt x="619883" y="-32082"/>
                  <a:pt x="699415" y="38880"/>
                  <a:pt x="838428" y="0"/>
                </a:cubicBezTo>
                <a:cubicBezTo>
                  <a:pt x="977441" y="-38880"/>
                  <a:pt x="1226347" y="15563"/>
                  <a:pt x="1353464" y="0"/>
                </a:cubicBezTo>
                <a:cubicBezTo>
                  <a:pt x="1480581" y="-15563"/>
                  <a:pt x="1759086" y="61632"/>
                  <a:pt x="1868501" y="0"/>
                </a:cubicBezTo>
                <a:cubicBezTo>
                  <a:pt x="1977916" y="-61632"/>
                  <a:pt x="2089307" y="23058"/>
                  <a:pt x="2306579" y="0"/>
                </a:cubicBezTo>
                <a:cubicBezTo>
                  <a:pt x="2523851" y="-23058"/>
                  <a:pt x="2743534" y="17728"/>
                  <a:pt x="2975535" y="0"/>
                </a:cubicBezTo>
                <a:cubicBezTo>
                  <a:pt x="3207536" y="-17728"/>
                  <a:pt x="3259201" y="28527"/>
                  <a:pt x="3413612" y="0"/>
                </a:cubicBezTo>
                <a:cubicBezTo>
                  <a:pt x="3568023" y="-28527"/>
                  <a:pt x="3688131" y="23580"/>
                  <a:pt x="3851689" y="0"/>
                </a:cubicBezTo>
                <a:cubicBezTo>
                  <a:pt x="4015247" y="-23580"/>
                  <a:pt x="4133644" y="32568"/>
                  <a:pt x="4366726" y="0"/>
                </a:cubicBezTo>
                <a:cubicBezTo>
                  <a:pt x="4599808" y="-32568"/>
                  <a:pt x="4670518" y="3213"/>
                  <a:pt x="4804803" y="0"/>
                </a:cubicBezTo>
                <a:cubicBezTo>
                  <a:pt x="4939088" y="-3213"/>
                  <a:pt x="5169564" y="62444"/>
                  <a:pt x="5473759" y="0"/>
                </a:cubicBezTo>
                <a:cubicBezTo>
                  <a:pt x="5777954" y="-62444"/>
                  <a:pt x="5715578" y="32890"/>
                  <a:pt x="5834877" y="0"/>
                </a:cubicBezTo>
                <a:cubicBezTo>
                  <a:pt x="5954176" y="-32890"/>
                  <a:pt x="6241271" y="36501"/>
                  <a:pt x="6426873" y="0"/>
                </a:cubicBezTo>
                <a:cubicBezTo>
                  <a:pt x="6612475" y="-36501"/>
                  <a:pt x="6915520" y="46581"/>
                  <a:pt x="7172789" y="0"/>
                </a:cubicBezTo>
                <a:cubicBezTo>
                  <a:pt x="7430058" y="-46581"/>
                  <a:pt x="7534073" y="23258"/>
                  <a:pt x="7812145" y="0"/>
                </a:cubicBezTo>
                <a:cubicBezTo>
                  <a:pt x="7879125" y="-2536"/>
                  <a:pt x="7921403" y="57133"/>
                  <a:pt x="7928337" y="116192"/>
                </a:cubicBezTo>
                <a:cubicBezTo>
                  <a:pt x="7972957" y="234045"/>
                  <a:pt x="7898263" y="379860"/>
                  <a:pt x="7928337" y="580947"/>
                </a:cubicBezTo>
                <a:cubicBezTo>
                  <a:pt x="7942226" y="640959"/>
                  <a:pt x="7880819" y="690208"/>
                  <a:pt x="7812145" y="697139"/>
                </a:cubicBezTo>
                <a:cubicBezTo>
                  <a:pt x="7693199" y="736448"/>
                  <a:pt x="7578343" y="678664"/>
                  <a:pt x="7451027" y="697139"/>
                </a:cubicBezTo>
                <a:cubicBezTo>
                  <a:pt x="7323711" y="715614"/>
                  <a:pt x="6955710" y="656418"/>
                  <a:pt x="6705112" y="697139"/>
                </a:cubicBezTo>
                <a:cubicBezTo>
                  <a:pt x="6454515" y="737860"/>
                  <a:pt x="6185145" y="695199"/>
                  <a:pt x="5959196" y="697139"/>
                </a:cubicBezTo>
                <a:cubicBezTo>
                  <a:pt x="5733247" y="699079"/>
                  <a:pt x="5761963" y="680072"/>
                  <a:pt x="5598079" y="697139"/>
                </a:cubicBezTo>
                <a:cubicBezTo>
                  <a:pt x="5434195" y="714206"/>
                  <a:pt x="5202734" y="641855"/>
                  <a:pt x="5083042" y="697139"/>
                </a:cubicBezTo>
                <a:cubicBezTo>
                  <a:pt x="4963350" y="752423"/>
                  <a:pt x="4732223" y="695677"/>
                  <a:pt x="4414086" y="697139"/>
                </a:cubicBezTo>
                <a:cubicBezTo>
                  <a:pt x="4095949" y="698601"/>
                  <a:pt x="4024753" y="696980"/>
                  <a:pt x="3745130" y="697139"/>
                </a:cubicBezTo>
                <a:cubicBezTo>
                  <a:pt x="3465507" y="697298"/>
                  <a:pt x="3370049" y="641907"/>
                  <a:pt x="3230093" y="697139"/>
                </a:cubicBezTo>
                <a:cubicBezTo>
                  <a:pt x="3090137" y="752371"/>
                  <a:pt x="2770000" y="637414"/>
                  <a:pt x="2484178" y="697139"/>
                </a:cubicBezTo>
                <a:cubicBezTo>
                  <a:pt x="2198356" y="756864"/>
                  <a:pt x="2259604" y="654247"/>
                  <a:pt x="2123060" y="697139"/>
                </a:cubicBezTo>
                <a:cubicBezTo>
                  <a:pt x="1986516" y="740031"/>
                  <a:pt x="1865143" y="640714"/>
                  <a:pt x="1608023" y="697139"/>
                </a:cubicBezTo>
                <a:cubicBezTo>
                  <a:pt x="1350903" y="753564"/>
                  <a:pt x="1336538" y="656258"/>
                  <a:pt x="1246905" y="697139"/>
                </a:cubicBezTo>
                <a:cubicBezTo>
                  <a:pt x="1157272" y="738020"/>
                  <a:pt x="456212" y="614836"/>
                  <a:pt x="116192" y="697139"/>
                </a:cubicBezTo>
                <a:cubicBezTo>
                  <a:pt x="56365" y="698974"/>
                  <a:pt x="-17" y="647501"/>
                  <a:pt x="0" y="580947"/>
                </a:cubicBezTo>
                <a:cubicBezTo>
                  <a:pt x="-15262" y="380674"/>
                  <a:pt x="11292" y="292955"/>
                  <a:pt x="0" y="116192"/>
                </a:cubicBezTo>
                <a:close/>
              </a:path>
            </a:pathLst>
          </a:custGeom>
          <a:solidFill>
            <a:srgbClr val="F9E35F"/>
          </a:solidFill>
          <a:ln w="12700" cap="flat" cmpd="sng" algn="ctr">
            <a:solidFill>
              <a:srgbClr val="ED7D31">
                <a:lumMod val="50000"/>
              </a:srgbClr>
            </a:solidFill>
            <a:prstDash val="dash"/>
            <a:miter lim="800000"/>
            <a:extLst>
              <a:ext uri="{C807C97D-BFC1-408E-A445-0C87EB9F89A2}">
                <ask:lineSketchStyleProps xmlns="" xmlns:ask="http://schemas.microsoft.com/office/drawing/2018/sketchyshapes" sd="3829830956">
                  <a:custGeom>
                    <a:avLst/>
                    <a:gdLst>
                      <a:gd name="connsiteX0" fmla="*/ 0 w 3635103"/>
                      <a:gd name="connsiteY0" fmla="*/ 179344 h 1076046"/>
                      <a:gd name="connsiteX1" fmla="*/ 53273 w 3635103"/>
                      <a:gd name="connsiteY1" fmla="*/ 0 h 1076046"/>
                      <a:gd name="connsiteX2" fmla="*/ 254129 w 3635103"/>
                      <a:gd name="connsiteY2" fmla="*/ 0 h 1076046"/>
                      <a:gd name="connsiteX3" fmla="*/ 596128 w 3635103"/>
                      <a:gd name="connsiteY3" fmla="*/ 0 h 1076046"/>
                      <a:gd name="connsiteX4" fmla="*/ 796984 w 3635103"/>
                      <a:gd name="connsiteY4" fmla="*/ 0 h 1076046"/>
                      <a:gd name="connsiteX5" fmla="*/ 1138983 w 3635103"/>
                      <a:gd name="connsiteY5" fmla="*/ 0 h 1076046"/>
                      <a:gd name="connsiteX6" fmla="*/ 1445695 w 3635103"/>
                      <a:gd name="connsiteY6" fmla="*/ 0 h 1076046"/>
                      <a:gd name="connsiteX7" fmla="*/ 1787694 w 3635103"/>
                      <a:gd name="connsiteY7" fmla="*/ 0 h 1076046"/>
                      <a:gd name="connsiteX8" fmla="*/ 2023836 w 3635103"/>
                      <a:gd name="connsiteY8" fmla="*/ 0 h 1076046"/>
                      <a:gd name="connsiteX9" fmla="*/ 2295263 w 3635103"/>
                      <a:gd name="connsiteY9" fmla="*/ 0 h 1076046"/>
                      <a:gd name="connsiteX10" fmla="*/ 2531405 w 3635103"/>
                      <a:gd name="connsiteY10" fmla="*/ 0 h 1076046"/>
                      <a:gd name="connsiteX11" fmla="*/ 2696976 w 3635103"/>
                      <a:gd name="connsiteY11" fmla="*/ 0 h 1076046"/>
                      <a:gd name="connsiteX12" fmla="*/ 3003689 w 3635103"/>
                      <a:gd name="connsiteY12" fmla="*/ 0 h 1076046"/>
                      <a:gd name="connsiteX13" fmla="*/ 3345687 w 3635103"/>
                      <a:gd name="connsiteY13" fmla="*/ 0 h 1076046"/>
                      <a:gd name="connsiteX14" fmla="*/ 3581829 w 3635103"/>
                      <a:gd name="connsiteY14" fmla="*/ 0 h 1076046"/>
                      <a:gd name="connsiteX15" fmla="*/ 3635103 w 3635103"/>
                      <a:gd name="connsiteY15" fmla="*/ 179344 h 1076046"/>
                      <a:gd name="connsiteX16" fmla="*/ 3635103 w 3635103"/>
                      <a:gd name="connsiteY16" fmla="*/ 896701 h 1076046"/>
                      <a:gd name="connsiteX17" fmla="*/ 3581829 w 3635103"/>
                      <a:gd name="connsiteY17" fmla="*/ 1076046 h 1076046"/>
                      <a:gd name="connsiteX18" fmla="*/ 3275116 w 3635103"/>
                      <a:gd name="connsiteY18" fmla="*/ 1076046 h 1076046"/>
                      <a:gd name="connsiteX19" fmla="*/ 2933118 w 3635103"/>
                      <a:gd name="connsiteY19" fmla="*/ 1076046 h 1076046"/>
                      <a:gd name="connsiteX20" fmla="*/ 2732261 w 3635103"/>
                      <a:gd name="connsiteY20" fmla="*/ 1076046 h 1076046"/>
                      <a:gd name="connsiteX21" fmla="*/ 2390263 w 3635103"/>
                      <a:gd name="connsiteY21" fmla="*/ 1076046 h 1076046"/>
                      <a:gd name="connsiteX22" fmla="*/ 2154121 w 3635103"/>
                      <a:gd name="connsiteY22" fmla="*/ 1076046 h 1076046"/>
                      <a:gd name="connsiteX23" fmla="*/ 1988550 w 3635103"/>
                      <a:gd name="connsiteY23" fmla="*/ 1076046 h 1076046"/>
                      <a:gd name="connsiteX24" fmla="*/ 1822979 w 3635103"/>
                      <a:gd name="connsiteY24" fmla="*/ 1076046 h 1076046"/>
                      <a:gd name="connsiteX25" fmla="*/ 1551552 w 3635103"/>
                      <a:gd name="connsiteY25" fmla="*/ 1076046 h 1076046"/>
                      <a:gd name="connsiteX26" fmla="*/ 1315410 w 3635103"/>
                      <a:gd name="connsiteY26" fmla="*/ 1076046 h 1076046"/>
                      <a:gd name="connsiteX27" fmla="*/ 1008697 w 3635103"/>
                      <a:gd name="connsiteY27" fmla="*/ 1076046 h 1076046"/>
                      <a:gd name="connsiteX28" fmla="*/ 737270 w 3635103"/>
                      <a:gd name="connsiteY28" fmla="*/ 1076046 h 1076046"/>
                      <a:gd name="connsiteX29" fmla="*/ 465843 w 3635103"/>
                      <a:gd name="connsiteY29" fmla="*/ 1076046 h 1076046"/>
                      <a:gd name="connsiteX30" fmla="*/ 53273 w 3635103"/>
                      <a:gd name="connsiteY30" fmla="*/ 1076046 h 1076046"/>
                      <a:gd name="connsiteX31" fmla="*/ 0 w 3635103"/>
                      <a:gd name="connsiteY31" fmla="*/ 896701 h 1076046"/>
                      <a:gd name="connsiteX32" fmla="*/ 0 w 3635103"/>
                      <a:gd name="connsiteY32" fmla="*/ 179344 h 1076046"/>
                      <a:gd name="connsiteX0" fmla="*/ 0 w 3635103"/>
                      <a:gd name="connsiteY0" fmla="*/ 179344 h 1076046"/>
                      <a:gd name="connsiteX1" fmla="*/ 53273 w 3635103"/>
                      <a:gd name="connsiteY1" fmla="*/ 0 h 1076046"/>
                      <a:gd name="connsiteX2" fmla="*/ 218844 w 3635103"/>
                      <a:gd name="connsiteY2" fmla="*/ 0 h 1076046"/>
                      <a:gd name="connsiteX3" fmla="*/ 384415 w 3635103"/>
                      <a:gd name="connsiteY3" fmla="*/ 0 h 1076046"/>
                      <a:gd name="connsiteX4" fmla="*/ 620556 w 3635103"/>
                      <a:gd name="connsiteY4" fmla="*/ 0 h 1076046"/>
                      <a:gd name="connsiteX5" fmla="*/ 856698 w 3635103"/>
                      <a:gd name="connsiteY5" fmla="*/ 0 h 1076046"/>
                      <a:gd name="connsiteX6" fmla="*/ 1057554 w 3635103"/>
                      <a:gd name="connsiteY6" fmla="*/ 0 h 1076046"/>
                      <a:gd name="connsiteX7" fmla="*/ 1364267 w 3635103"/>
                      <a:gd name="connsiteY7" fmla="*/ 0 h 1076046"/>
                      <a:gd name="connsiteX8" fmla="*/ 1565124 w 3635103"/>
                      <a:gd name="connsiteY8" fmla="*/ 0 h 1076046"/>
                      <a:gd name="connsiteX9" fmla="*/ 1765980 w 3635103"/>
                      <a:gd name="connsiteY9" fmla="*/ 0 h 1076046"/>
                      <a:gd name="connsiteX10" fmla="*/ 2002122 w 3635103"/>
                      <a:gd name="connsiteY10" fmla="*/ 0 h 1076046"/>
                      <a:gd name="connsiteX11" fmla="*/ 2202978 w 3635103"/>
                      <a:gd name="connsiteY11" fmla="*/ 0 h 1076046"/>
                      <a:gd name="connsiteX12" fmla="*/ 2509691 w 3635103"/>
                      <a:gd name="connsiteY12" fmla="*/ 0 h 1076046"/>
                      <a:gd name="connsiteX13" fmla="*/ 2675262 w 3635103"/>
                      <a:gd name="connsiteY13" fmla="*/ 0 h 1076046"/>
                      <a:gd name="connsiteX14" fmla="*/ 2946689 w 3635103"/>
                      <a:gd name="connsiteY14" fmla="*/ 0 h 1076046"/>
                      <a:gd name="connsiteX15" fmla="*/ 3288688 w 3635103"/>
                      <a:gd name="connsiteY15" fmla="*/ 0 h 1076046"/>
                      <a:gd name="connsiteX16" fmla="*/ 3581829 w 3635103"/>
                      <a:gd name="connsiteY16" fmla="*/ 0 h 1076046"/>
                      <a:gd name="connsiteX17" fmla="*/ 3635103 w 3635103"/>
                      <a:gd name="connsiteY17" fmla="*/ 179344 h 1076046"/>
                      <a:gd name="connsiteX18" fmla="*/ 3635103 w 3635103"/>
                      <a:gd name="connsiteY18" fmla="*/ 896701 h 1076046"/>
                      <a:gd name="connsiteX19" fmla="*/ 3581829 w 3635103"/>
                      <a:gd name="connsiteY19" fmla="*/ 1076046 h 1076046"/>
                      <a:gd name="connsiteX20" fmla="*/ 3416258 w 3635103"/>
                      <a:gd name="connsiteY20" fmla="*/ 1076046 h 1076046"/>
                      <a:gd name="connsiteX21" fmla="*/ 3074260 w 3635103"/>
                      <a:gd name="connsiteY21" fmla="*/ 1076046 h 1076046"/>
                      <a:gd name="connsiteX22" fmla="*/ 2732261 w 3635103"/>
                      <a:gd name="connsiteY22" fmla="*/ 1076046 h 1076046"/>
                      <a:gd name="connsiteX23" fmla="*/ 2566691 w 3635103"/>
                      <a:gd name="connsiteY23" fmla="*/ 1076046 h 1076046"/>
                      <a:gd name="connsiteX24" fmla="*/ 2330549 w 3635103"/>
                      <a:gd name="connsiteY24" fmla="*/ 1076046 h 1076046"/>
                      <a:gd name="connsiteX25" fmla="*/ 2023836 w 3635103"/>
                      <a:gd name="connsiteY25" fmla="*/ 1076046 h 1076046"/>
                      <a:gd name="connsiteX26" fmla="*/ 1717123 w 3635103"/>
                      <a:gd name="connsiteY26" fmla="*/ 1076046 h 1076046"/>
                      <a:gd name="connsiteX27" fmla="*/ 1480981 w 3635103"/>
                      <a:gd name="connsiteY27" fmla="*/ 1076046 h 1076046"/>
                      <a:gd name="connsiteX28" fmla="*/ 1138983 w 3635103"/>
                      <a:gd name="connsiteY28" fmla="*/ 1076046 h 1076046"/>
                      <a:gd name="connsiteX29" fmla="*/ 973412 w 3635103"/>
                      <a:gd name="connsiteY29" fmla="*/ 1076046 h 1076046"/>
                      <a:gd name="connsiteX30" fmla="*/ 737270 w 3635103"/>
                      <a:gd name="connsiteY30" fmla="*/ 1076046 h 1076046"/>
                      <a:gd name="connsiteX31" fmla="*/ 571699 w 3635103"/>
                      <a:gd name="connsiteY31" fmla="*/ 1076046 h 1076046"/>
                      <a:gd name="connsiteX32" fmla="*/ 53273 w 3635103"/>
                      <a:gd name="connsiteY32" fmla="*/ 1076046 h 1076046"/>
                      <a:gd name="connsiteX33" fmla="*/ 0 w 3635103"/>
                      <a:gd name="connsiteY33" fmla="*/ 896701 h 1076046"/>
                      <a:gd name="connsiteX34" fmla="*/ 0 w 3635103"/>
                      <a:gd name="connsiteY34" fmla="*/ 179344 h 10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35103" h="1076046" fill="none" extrusionOk="0">
                        <a:moveTo>
                          <a:pt x="0" y="179344"/>
                        </a:moveTo>
                        <a:cubicBezTo>
                          <a:pt x="-4204" y="86930"/>
                          <a:pt x="14055" y="-26548"/>
                          <a:pt x="53273" y="0"/>
                        </a:cubicBezTo>
                        <a:cubicBezTo>
                          <a:pt x="151601" y="-31262"/>
                          <a:pt x="205450" y="60165"/>
                          <a:pt x="254129" y="0"/>
                        </a:cubicBezTo>
                        <a:cubicBezTo>
                          <a:pt x="322064" y="-55601"/>
                          <a:pt x="481170" y="72066"/>
                          <a:pt x="596128" y="0"/>
                        </a:cubicBezTo>
                        <a:cubicBezTo>
                          <a:pt x="682099" y="-86451"/>
                          <a:pt x="752050" y="93548"/>
                          <a:pt x="796984" y="0"/>
                        </a:cubicBezTo>
                        <a:cubicBezTo>
                          <a:pt x="867167" y="-47084"/>
                          <a:pt x="998877" y="56961"/>
                          <a:pt x="1138983" y="0"/>
                        </a:cubicBezTo>
                        <a:cubicBezTo>
                          <a:pt x="1295348" y="-52621"/>
                          <a:pt x="1347008" y="48463"/>
                          <a:pt x="1445695" y="0"/>
                        </a:cubicBezTo>
                        <a:cubicBezTo>
                          <a:pt x="1502008" y="-47416"/>
                          <a:pt x="1652825" y="52336"/>
                          <a:pt x="1787694" y="0"/>
                        </a:cubicBezTo>
                        <a:cubicBezTo>
                          <a:pt x="1945666" y="-70761"/>
                          <a:pt x="1897158" y="77263"/>
                          <a:pt x="2023836" y="0"/>
                        </a:cubicBezTo>
                        <a:cubicBezTo>
                          <a:pt x="2127430" y="-71270"/>
                          <a:pt x="2179261" y="68494"/>
                          <a:pt x="2295263" y="0"/>
                        </a:cubicBezTo>
                        <a:cubicBezTo>
                          <a:pt x="2401029" y="-90761"/>
                          <a:pt x="2444373" y="13672"/>
                          <a:pt x="2531405" y="0"/>
                        </a:cubicBezTo>
                        <a:cubicBezTo>
                          <a:pt x="2609556" y="-26974"/>
                          <a:pt x="2651450" y="29518"/>
                          <a:pt x="2696976" y="0"/>
                        </a:cubicBezTo>
                        <a:cubicBezTo>
                          <a:pt x="2741718" y="-32028"/>
                          <a:pt x="2935080" y="118091"/>
                          <a:pt x="3003689" y="0"/>
                        </a:cubicBezTo>
                        <a:cubicBezTo>
                          <a:pt x="3102496" y="-90164"/>
                          <a:pt x="3217072" y="31046"/>
                          <a:pt x="3345687" y="0"/>
                        </a:cubicBezTo>
                        <a:cubicBezTo>
                          <a:pt x="3480609" y="-62305"/>
                          <a:pt x="3530214" y="48443"/>
                          <a:pt x="3581829" y="0"/>
                        </a:cubicBezTo>
                        <a:cubicBezTo>
                          <a:pt x="3601310" y="332"/>
                          <a:pt x="3613985" y="60455"/>
                          <a:pt x="3635103" y="179344"/>
                        </a:cubicBezTo>
                        <a:cubicBezTo>
                          <a:pt x="3629430" y="461066"/>
                          <a:pt x="3658925" y="703485"/>
                          <a:pt x="3635103" y="896701"/>
                        </a:cubicBezTo>
                        <a:cubicBezTo>
                          <a:pt x="3631932" y="1008388"/>
                          <a:pt x="3610610" y="1065401"/>
                          <a:pt x="3581829" y="1076046"/>
                        </a:cubicBezTo>
                        <a:cubicBezTo>
                          <a:pt x="3476611" y="1181599"/>
                          <a:pt x="3394931" y="1052804"/>
                          <a:pt x="3275116" y="1076046"/>
                        </a:cubicBezTo>
                        <a:cubicBezTo>
                          <a:pt x="3178348" y="1123595"/>
                          <a:pt x="3039484" y="1070756"/>
                          <a:pt x="2933118" y="1076046"/>
                        </a:cubicBezTo>
                        <a:cubicBezTo>
                          <a:pt x="2825832" y="1100503"/>
                          <a:pt x="2809697" y="1044849"/>
                          <a:pt x="2732261" y="1076046"/>
                        </a:cubicBezTo>
                        <a:cubicBezTo>
                          <a:pt x="2652248" y="1127609"/>
                          <a:pt x="2481190" y="997268"/>
                          <a:pt x="2390263" y="1076046"/>
                        </a:cubicBezTo>
                        <a:cubicBezTo>
                          <a:pt x="2268595" y="1219192"/>
                          <a:pt x="2233250" y="1018077"/>
                          <a:pt x="2154121" y="1076046"/>
                        </a:cubicBezTo>
                        <a:cubicBezTo>
                          <a:pt x="2076086" y="1138458"/>
                          <a:pt x="2027967" y="1035190"/>
                          <a:pt x="1988550" y="1076046"/>
                        </a:cubicBezTo>
                        <a:cubicBezTo>
                          <a:pt x="1944427" y="1101263"/>
                          <a:pt x="1872796" y="1037864"/>
                          <a:pt x="1822979" y="1076046"/>
                        </a:cubicBezTo>
                        <a:cubicBezTo>
                          <a:pt x="1763404" y="1081908"/>
                          <a:pt x="1632100" y="937784"/>
                          <a:pt x="1551552" y="1076046"/>
                        </a:cubicBezTo>
                        <a:cubicBezTo>
                          <a:pt x="1474367" y="1181506"/>
                          <a:pt x="1376595" y="1041683"/>
                          <a:pt x="1315410" y="1076046"/>
                        </a:cubicBezTo>
                        <a:cubicBezTo>
                          <a:pt x="1309723" y="1134430"/>
                          <a:pt x="1140420" y="988118"/>
                          <a:pt x="1008697" y="1076046"/>
                        </a:cubicBezTo>
                        <a:cubicBezTo>
                          <a:pt x="886378" y="1193367"/>
                          <a:pt x="867749" y="964639"/>
                          <a:pt x="737270" y="1076046"/>
                        </a:cubicBezTo>
                        <a:cubicBezTo>
                          <a:pt x="585588" y="1140165"/>
                          <a:pt x="575923" y="1003248"/>
                          <a:pt x="465843" y="1076046"/>
                        </a:cubicBezTo>
                        <a:cubicBezTo>
                          <a:pt x="307177" y="1116523"/>
                          <a:pt x="179873" y="1024245"/>
                          <a:pt x="53273" y="1076046"/>
                        </a:cubicBezTo>
                        <a:cubicBezTo>
                          <a:pt x="15837" y="1062920"/>
                          <a:pt x="7994" y="1018913"/>
                          <a:pt x="0" y="896701"/>
                        </a:cubicBezTo>
                        <a:cubicBezTo>
                          <a:pt x="33483" y="538286"/>
                          <a:pt x="7188" y="376762"/>
                          <a:pt x="0" y="179344"/>
                        </a:cubicBezTo>
                        <a:close/>
                      </a:path>
                      <a:path w="3635103" h="1076046" stroke="0" extrusionOk="0">
                        <a:moveTo>
                          <a:pt x="0" y="179344"/>
                        </a:moveTo>
                        <a:cubicBezTo>
                          <a:pt x="1271" y="81897"/>
                          <a:pt x="29947" y="3034"/>
                          <a:pt x="53273" y="0"/>
                        </a:cubicBezTo>
                        <a:cubicBezTo>
                          <a:pt x="135843" y="-62954"/>
                          <a:pt x="144753" y="36914"/>
                          <a:pt x="218844" y="0"/>
                        </a:cubicBezTo>
                        <a:cubicBezTo>
                          <a:pt x="279607" y="-60454"/>
                          <a:pt x="332169" y="59576"/>
                          <a:pt x="384415" y="0"/>
                        </a:cubicBezTo>
                        <a:cubicBezTo>
                          <a:pt x="438294" y="-54284"/>
                          <a:pt x="570588" y="30626"/>
                          <a:pt x="620556" y="0"/>
                        </a:cubicBezTo>
                        <a:cubicBezTo>
                          <a:pt x="675118" y="-31480"/>
                          <a:pt x="797582" y="80322"/>
                          <a:pt x="856698" y="0"/>
                        </a:cubicBezTo>
                        <a:cubicBezTo>
                          <a:pt x="900324" y="-86225"/>
                          <a:pt x="953524" y="21939"/>
                          <a:pt x="1057554" y="0"/>
                        </a:cubicBezTo>
                        <a:cubicBezTo>
                          <a:pt x="1135998" y="-41803"/>
                          <a:pt x="1253905" y="36050"/>
                          <a:pt x="1364267" y="0"/>
                        </a:cubicBezTo>
                        <a:cubicBezTo>
                          <a:pt x="1462138" y="-21530"/>
                          <a:pt x="1495219" y="53552"/>
                          <a:pt x="1565124" y="0"/>
                        </a:cubicBezTo>
                        <a:cubicBezTo>
                          <a:pt x="1633298" y="-56471"/>
                          <a:pt x="1693232" y="29632"/>
                          <a:pt x="1765980" y="0"/>
                        </a:cubicBezTo>
                        <a:cubicBezTo>
                          <a:pt x="1822158" y="-59372"/>
                          <a:pt x="1910643" y="52540"/>
                          <a:pt x="2002122" y="0"/>
                        </a:cubicBezTo>
                        <a:cubicBezTo>
                          <a:pt x="2113028" y="-53591"/>
                          <a:pt x="2136774" y="2328"/>
                          <a:pt x="2202978" y="0"/>
                        </a:cubicBezTo>
                        <a:cubicBezTo>
                          <a:pt x="2289138" y="29622"/>
                          <a:pt x="2370654" y="99615"/>
                          <a:pt x="2509691" y="0"/>
                        </a:cubicBezTo>
                        <a:cubicBezTo>
                          <a:pt x="2635685" y="-82375"/>
                          <a:pt x="2628989" y="65871"/>
                          <a:pt x="2675262" y="0"/>
                        </a:cubicBezTo>
                        <a:cubicBezTo>
                          <a:pt x="2706287" y="-58662"/>
                          <a:pt x="2865504" y="59061"/>
                          <a:pt x="2946689" y="0"/>
                        </a:cubicBezTo>
                        <a:cubicBezTo>
                          <a:pt x="3045878" y="-72414"/>
                          <a:pt x="3155594" y="51440"/>
                          <a:pt x="3288688" y="0"/>
                        </a:cubicBezTo>
                        <a:cubicBezTo>
                          <a:pt x="3408672" y="-105088"/>
                          <a:pt x="3449302" y="40087"/>
                          <a:pt x="3581829" y="0"/>
                        </a:cubicBezTo>
                        <a:cubicBezTo>
                          <a:pt x="3590846" y="88"/>
                          <a:pt x="3649150" y="71417"/>
                          <a:pt x="3635103" y="179344"/>
                        </a:cubicBezTo>
                        <a:cubicBezTo>
                          <a:pt x="3600314" y="376721"/>
                          <a:pt x="3618205" y="645396"/>
                          <a:pt x="3635103" y="896701"/>
                        </a:cubicBezTo>
                        <a:cubicBezTo>
                          <a:pt x="3640301" y="988257"/>
                          <a:pt x="3609501" y="1065343"/>
                          <a:pt x="3581829" y="1076046"/>
                        </a:cubicBezTo>
                        <a:cubicBezTo>
                          <a:pt x="3528565" y="1138909"/>
                          <a:pt x="3487245" y="1053392"/>
                          <a:pt x="3416258" y="1076046"/>
                        </a:cubicBezTo>
                        <a:cubicBezTo>
                          <a:pt x="3330648" y="1090760"/>
                          <a:pt x="3188724" y="1015930"/>
                          <a:pt x="3074260" y="1076046"/>
                        </a:cubicBezTo>
                        <a:cubicBezTo>
                          <a:pt x="2948437" y="1130739"/>
                          <a:pt x="2831713" y="1081763"/>
                          <a:pt x="2732261" y="1076046"/>
                        </a:cubicBezTo>
                        <a:cubicBezTo>
                          <a:pt x="2621322" y="1082735"/>
                          <a:pt x="2633156" y="1047118"/>
                          <a:pt x="2566691" y="1076046"/>
                        </a:cubicBezTo>
                        <a:cubicBezTo>
                          <a:pt x="2468826" y="1102489"/>
                          <a:pt x="2385343" y="983241"/>
                          <a:pt x="2330549" y="1076046"/>
                        </a:cubicBezTo>
                        <a:cubicBezTo>
                          <a:pt x="2286320" y="1122555"/>
                          <a:pt x="2131735" y="1062903"/>
                          <a:pt x="2023836" y="1076046"/>
                        </a:cubicBezTo>
                        <a:cubicBezTo>
                          <a:pt x="1921150" y="1083072"/>
                          <a:pt x="1864217" y="1046624"/>
                          <a:pt x="1717123" y="1076046"/>
                        </a:cubicBezTo>
                        <a:cubicBezTo>
                          <a:pt x="1588920" y="1065540"/>
                          <a:pt x="1544633" y="1010326"/>
                          <a:pt x="1480981" y="1076046"/>
                        </a:cubicBezTo>
                        <a:cubicBezTo>
                          <a:pt x="1409349" y="1148407"/>
                          <a:pt x="1292918" y="1013178"/>
                          <a:pt x="1138983" y="1076046"/>
                        </a:cubicBezTo>
                        <a:cubicBezTo>
                          <a:pt x="991970" y="1175998"/>
                          <a:pt x="1049970" y="1024334"/>
                          <a:pt x="973412" y="1076046"/>
                        </a:cubicBezTo>
                        <a:cubicBezTo>
                          <a:pt x="941298" y="1164157"/>
                          <a:pt x="816844" y="989632"/>
                          <a:pt x="737270" y="1076046"/>
                        </a:cubicBezTo>
                        <a:cubicBezTo>
                          <a:pt x="639885" y="1171870"/>
                          <a:pt x="619560" y="1012387"/>
                          <a:pt x="571699" y="1076046"/>
                        </a:cubicBezTo>
                        <a:cubicBezTo>
                          <a:pt x="536202" y="1124621"/>
                          <a:pt x="161351" y="945565"/>
                          <a:pt x="53273" y="1076046"/>
                        </a:cubicBezTo>
                        <a:cubicBezTo>
                          <a:pt x="27718" y="1081669"/>
                          <a:pt x="3313" y="980097"/>
                          <a:pt x="0" y="896701"/>
                        </a:cubicBezTo>
                        <a:cubicBezTo>
                          <a:pt x="-10387" y="591918"/>
                          <a:pt x="13977" y="447646"/>
                          <a:pt x="0" y="179344"/>
                        </a:cubicBezTo>
                        <a:close/>
                      </a:path>
                      <a:path w="3635103" h="1076046" fill="none" stroke="0" extrusionOk="0">
                        <a:moveTo>
                          <a:pt x="0" y="179344"/>
                        </a:moveTo>
                        <a:cubicBezTo>
                          <a:pt x="1913" y="84881"/>
                          <a:pt x="27279" y="-19286"/>
                          <a:pt x="53273" y="0"/>
                        </a:cubicBezTo>
                        <a:cubicBezTo>
                          <a:pt x="160521" y="-52403"/>
                          <a:pt x="204202" y="64056"/>
                          <a:pt x="254129" y="0"/>
                        </a:cubicBezTo>
                        <a:cubicBezTo>
                          <a:pt x="321410" y="-34676"/>
                          <a:pt x="495309" y="109993"/>
                          <a:pt x="596128" y="0"/>
                        </a:cubicBezTo>
                        <a:cubicBezTo>
                          <a:pt x="685599" y="-96142"/>
                          <a:pt x="757610" y="75619"/>
                          <a:pt x="796984" y="0"/>
                        </a:cubicBezTo>
                        <a:cubicBezTo>
                          <a:pt x="831928" y="-51741"/>
                          <a:pt x="975127" y="68573"/>
                          <a:pt x="1138983" y="0"/>
                        </a:cubicBezTo>
                        <a:cubicBezTo>
                          <a:pt x="1288861" y="-56330"/>
                          <a:pt x="1364811" y="40091"/>
                          <a:pt x="1445695" y="0"/>
                        </a:cubicBezTo>
                        <a:cubicBezTo>
                          <a:pt x="1563589" y="-54441"/>
                          <a:pt x="1656266" y="72522"/>
                          <a:pt x="1787694" y="0"/>
                        </a:cubicBezTo>
                        <a:cubicBezTo>
                          <a:pt x="1945897" y="-75770"/>
                          <a:pt x="1908666" y="82860"/>
                          <a:pt x="2023836" y="0"/>
                        </a:cubicBezTo>
                        <a:cubicBezTo>
                          <a:pt x="2146857" y="-80561"/>
                          <a:pt x="2189136" y="112459"/>
                          <a:pt x="2295263" y="0"/>
                        </a:cubicBezTo>
                        <a:cubicBezTo>
                          <a:pt x="2382429" y="-75270"/>
                          <a:pt x="2436366" y="33017"/>
                          <a:pt x="2531405" y="0"/>
                        </a:cubicBezTo>
                        <a:cubicBezTo>
                          <a:pt x="2605593" y="-28684"/>
                          <a:pt x="2655736" y="38142"/>
                          <a:pt x="2696976" y="0"/>
                        </a:cubicBezTo>
                        <a:cubicBezTo>
                          <a:pt x="2773043" y="-24866"/>
                          <a:pt x="2933118" y="88601"/>
                          <a:pt x="3003689" y="0"/>
                        </a:cubicBezTo>
                        <a:cubicBezTo>
                          <a:pt x="3069246" y="-115743"/>
                          <a:pt x="3207630" y="23162"/>
                          <a:pt x="3345687" y="0"/>
                        </a:cubicBezTo>
                        <a:cubicBezTo>
                          <a:pt x="3450537" y="-44187"/>
                          <a:pt x="3518101" y="18520"/>
                          <a:pt x="3581829" y="0"/>
                        </a:cubicBezTo>
                        <a:cubicBezTo>
                          <a:pt x="3612808" y="-6872"/>
                          <a:pt x="3623930" y="57934"/>
                          <a:pt x="3635103" y="179344"/>
                        </a:cubicBezTo>
                        <a:cubicBezTo>
                          <a:pt x="3702276" y="470170"/>
                          <a:pt x="3650397" y="640401"/>
                          <a:pt x="3635103" y="896701"/>
                        </a:cubicBezTo>
                        <a:cubicBezTo>
                          <a:pt x="3631195" y="1011631"/>
                          <a:pt x="3612024" y="1068718"/>
                          <a:pt x="3581829" y="1076046"/>
                        </a:cubicBezTo>
                        <a:cubicBezTo>
                          <a:pt x="3479264" y="1214508"/>
                          <a:pt x="3395996" y="1043735"/>
                          <a:pt x="3275116" y="1076046"/>
                        </a:cubicBezTo>
                        <a:cubicBezTo>
                          <a:pt x="3155646" y="1106264"/>
                          <a:pt x="3041370" y="1063173"/>
                          <a:pt x="2933118" y="1076046"/>
                        </a:cubicBezTo>
                        <a:cubicBezTo>
                          <a:pt x="2808389" y="1096291"/>
                          <a:pt x="2810379" y="1053092"/>
                          <a:pt x="2732261" y="1076046"/>
                        </a:cubicBezTo>
                        <a:cubicBezTo>
                          <a:pt x="2692477" y="1092782"/>
                          <a:pt x="2500029" y="965234"/>
                          <a:pt x="2390263" y="1076046"/>
                        </a:cubicBezTo>
                        <a:cubicBezTo>
                          <a:pt x="2276672" y="1195419"/>
                          <a:pt x="2236299" y="998213"/>
                          <a:pt x="2154121" y="1076046"/>
                        </a:cubicBezTo>
                        <a:cubicBezTo>
                          <a:pt x="2057053" y="1131987"/>
                          <a:pt x="2014725" y="1043246"/>
                          <a:pt x="1988550" y="1076046"/>
                        </a:cubicBezTo>
                        <a:cubicBezTo>
                          <a:pt x="1951451" y="1104677"/>
                          <a:pt x="1875011" y="1060906"/>
                          <a:pt x="1822979" y="1076046"/>
                        </a:cubicBezTo>
                        <a:cubicBezTo>
                          <a:pt x="1769116" y="1104287"/>
                          <a:pt x="1609970" y="980101"/>
                          <a:pt x="1551552" y="1076046"/>
                        </a:cubicBezTo>
                        <a:cubicBezTo>
                          <a:pt x="1472870" y="1161277"/>
                          <a:pt x="1357115" y="1014227"/>
                          <a:pt x="1315410" y="1076046"/>
                        </a:cubicBezTo>
                        <a:cubicBezTo>
                          <a:pt x="1299828" y="1145659"/>
                          <a:pt x="1117561" y="994025"/>
                          <a:pt x="1008697" y="1076046"/>
                        </a:cubicBezTo>
                        <a:cubicBezTo>
                          <a:pt x="872313" y="1176512"/>
                          <a:pt x="854068" y="965449"/>
                          <a:pt x="737270" y="1076046"/>
                        </a:cubicBezTo>
                        <a:cubicBezTo>
                          <a:pt x="607397" y="1163999"/>
                          <a:pt x="571228" y="1035704"/>
                          <a:pt x="465843" y="1076046"/>
                        </a:cubicBezTo>
                        <a:cubicBezTo>
                          <a:pt x="327480" y="1109973"/>
                          <a:pt x="205831" y="1017012"/>
                          <a:pt x="53273" y="1076046"/>
                        </a:cubicBezTo>
                        <a:cubicBezTo>
                          <a:pt x="32610" y="1073198"/>
                          <a:pt x="19434" y="1015648"/>
                          <a:pt x="0" y="896701"/>
                        </a:cubicBezTo>
                        <a:cubicBezTo>
                          <a:pt x="-11535" y="559184"/>
                          <a:pt x="24590" y="367361"/>
                          <a:pt x="0" y="179344"/>
                        </a:cubicBezTo>
                        <a:close/>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Hộp Văn bản 7">
            <a:extLst>
              <a:ext uri="{FF2B5EF4-FFF2-40B4-BE49-F238E27FC236}">
                <a16:creationId xmlns:a16="http://schemas.microsoft.com/office/drawing/2014/main" id="{8D539C36-FF33-4AEB-A79C-32E995B33CD0}"/>
              </a:ext>
            </a:extLst>
          </p:cNvPr>
          <p:cNvSpPr txBox="1"/>
          <p:nvPr/>
        </p:nvSpPr>
        <p:spPr>
          <a:xfrm>
            <a:off x="1847654" y="480765"/>
            <a:ext cx="9167766" cy="2062103"/>
          </a:xfrm>
          <a:prstGeom prst="rect">
            <a:avLst/>
          </a:prstGeom>
          <a:noFill/>
        </p:spPr>
        <p:txBody>
          <a:bodyPr wrap="square" rtlCol="0">
            <a:spAutoFit/>
          </a:bodyPr>
          <a:lstStyle/>
          <a:p>
            <a:pPr defTabSz="914173">
              <a:defRPr/>
            </a:pPr>
            <a:r>
              <a:rPr lang="en-US" sz="4000" b="1" dirty="0">
                <a:solidFill>
                  <a:prstClr val="black"/>
                </a:solidFill>
                <a:latin typeface="Times New Roman" panose="02020603050405020304" pitchFamily="18" charset="0"/>
                <a:cs typeface="Times New Roman" panose="02020603050405020304" pitchFamily="18" charset="0"/>
              </a:rPr>
              <a:t>So </a:t>
            </a:r>
            <a:r>
              <a:rPr lang="en-US" sz="4000" b="1" dirty="0" err="1">
                <a:solidFill>
                  <a:prstClr val="black"/>
                </a:solidFill>
                <a:latin typeface="Times New Roman" panose="02020603050405020304" pitchFamily="18" charset="0"/>
                <a:cs typeface="Times New Roman" panose="02020603050405020304" pitchFamily="18" charset="0"/>
              </a:rPr>
              <a:t>sánh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giá</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tiền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hai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căn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nhà</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của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bác</a:t>
            </a:r>
            <a:r>
              <a:rPr lang="en-US" sz="4000" b="1" dirty="0">
                <a:solidFill>
                  <a:prstClr val="black"/>
                </a:solidFill>
                <a:latin typeface="Times New Roman" panose="02020603050405020304" pitchFamily="18" charset="0"/>
                <a:cs typeface="Times New Roman" panose="02020603050405020304" pitchFamily="18" charset="0"/>
              </a:rPr>
              <a:t> Ba </a:t>
            </a:r>
            <a:r>
              <a:rPr lang="en-US" sz="4000" b="1" dirty="0" err="1">
                <a:solidFill>
                  <a:prstClr val="black"/>
                </a:solidFill>
                <a:latin typeface="Times New Roman" panose="02020603050405020304" pitchFamily="18" charset="0"/>
                <a:cs typeface="Times New Roman" panose="02020603050405020304" pitchFamily="18" charset="0"/>
              </a:rPr>
              <a:t>và</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chú</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Sáu</a:t>
            </a:r>
            <a:r>
              <a:rPr lang="en-US" sz="4000" b="1" dirty="0">
                <a:solidFill>
                  <a:prstClr val="black"/>
                </a:solidFill>
                <a:latin typeface="Times New Roman" panose="02020603050405020304" pitchFamily="18" charset="0"/>
                <a:cs typeface="Times New Roman" panose="02020603050405020304" pitchFamily="18" charset="0"/>
              </a:rPr>
              <a:t>.</a:t>
            </a:r>
          </a:p>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5283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80">
                                          <p:stCondLst>
                                            <p:cond delay="0"/>
                                          </p:stCondLst>
                                        </p:cTn>
                                        <p:tgtEl>
                                          <p:spTgt spid="29"/>
                                        </p:tgtEl>
                                      </p:cBhvr>
                                    </p:animEffect>
                                    <p:anim calcmode="lin" valueType="num">
                                      <p:cBhvr>
                                        <p:cTn id="2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1" dur="26">
                                          <p:stCondLst>
                                            <p:cond delay="650"/>
                                          </p:stCondLst>
                                        </p:cTn>
                                        <p:tgtEl>
                                          <p:spTgt spid="29"/>
                                        </p:tgtEl>
                                      </p:cBhvr>
                                      <p:to x="100000" y="60000"/>
                                    </p:animScale>
                                    <p:animScale>
                                      <p:cBhvr>
                                        <p:cTn id="32" dur="166" decel="50000">
                                          <p:stCondLst>
                                            <p:cond delay="676"/>
                                          </p:stCondLst>
                                        </p:cTn>
                                        <p:tgtEl>
                                          <p:spTgt spid="29"/>
                                        </p:tgtEl>
                                      </p:cBhvr>
                                      <p:to x="100000" y="100000"/>
                                    </p:animScale>
                                    <p:animScale>
                                      <p:cBhvr>
                                        <p:cTn id="33" dur="26">
                                          <p:stCondLst>
                                            <p:cond delay="1312"/>
                                          </p:stCondLst>
                                        </p:cTn>
                                        <p:tgtEl>
                                          <p:spTgt spid="29"/>
                                        </p:tgtEl>
                                      </p:cBhvr>
                                      <p:to x="100000" y="80000"/>
                                    </p:animScale>
                                    <p:animScale>
                                      <p:cBhvr>
                                        <p:cTn id="34" dur="166" decel="50000">
                                          <p:stCondLst>
                                            <p:cond delay="1338"/>
                                          </p:stCondLst>
                                        </p:cTn>
                                        <p:tgtEl>
                                          <p:spTgt spid="29"/>
                                        </p:tgtEl>
                                      </p:cBhvr>
                                      <p:to x="100000" y="100000"/>
                                    </p:animScale>
                                    <p:animScale>
                                      <p:cBhvr>
                                        <p:cTn id="35" dur="26">
                                          <p:stCondLst>
                                            <p:cond delay="1642"/>
                                          </p:stCondLst>
                                        </p:cTn>
                                        <p:tgtEl>
                                          <p:spTgt spid="29"/>
                                        </p:tgtEl>
                                      </p:cBhvr>
                                      <p:to x="100000" y="90000"/>
                                    </p:animScale>
                                    <p:animScale>
                                      <p:cBhvr>
                                        <p:cTn id="36" dur="166" decel="50000">
                                          <p:stCondLst>
                                            <p:cond delay="1668"/>
                                          </p:stCondLst>
                                        </p:cTn>
                                        <p:tgtEl>
                                          <p:spTgt spid="29"/>
                                        </p:tgtEl>
                                      </p:cBhvr>
                                      <p:to x="100000" y="100000"/>
                                    </p:animScale>
                                    <p:animScale>
                                      <p:cBhvr>
                                        <p:cTn id="37" dur="26">
                                          <p:stCondLst>
                                            <p:cond delay="1808"/>
                                          </p:stCondLst>
                                        </p:cTn>
                                        <p:tgtEl>
                                          <p:spTgt spid="29"/>
                                        </p:tgtEl>
                                      </p:cBhvr>
                                      <p:to x="100000" y="95000"/>
                                    </p:animScale>
                                    <p:animScale>
                                      <p:cBhvr>
                                        <p:cTn id="38"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p:bldP spid="6"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231261" y="571108"/>
            <a:ext cx="990600" cy="1022022"/>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pic>
        <p:nvPicPr>
          <p:cNvPr id="3" name="Picture 2">
            <a:extLst>
              <a:ext uri="{FF2B5EF4-FFF2-40B4-BE49-F238E27FC236}">
                <a16:creationId xmlns:a16="http://schemas.microsoft.com/office/drawing/2014/main" id="{64371F1F-6160-76FD-BF89-601AE0E540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295588" y="2867618"/>
            <a:ext cx="3363012" cy="1784559"/>
          </a:xfrm>
          <a:prstGeom prst="rect">
            <a:avLst/>
          </a:prstGeom>
        </p:spPr>
      </p:pic>
      <p:sp>
        <p:nvSpPr>
          <p:cNvPr id="4" name="Rectangle: Rounded Corners 3">
            <a:extLst>
              <a:ext uri="{FF2B5EF4-FFF2-40B4-BE49-F238E27FC236}">
                <a16:creationId xmlns:a16="http://schemas.microsoft.com/office/drawing/2014/main" id="{83E94ED1-8FF5-1544-71EC-6F769868672C}"/>
              </a:ext>
            </a:extLst>
          </p:cNvPr>
          <p:cNvSpPr/>
          <p:nvPr/>
        </p:nvSpPr>
        <p:spPr>
          <a:xfrm>
            <a:off x="669302" y="3014263"/>
            <a:ext cx="6400801" cy="1350347"/>
          </a:xfrm>
          <a:custGeom>
            <a:avLst/>
            <a:gdLst>
              <a:gd name="connsiteX0" fmla="*/ 0 w 5619750"/>
              <a:gd name="connsiteY0" fmla="*/ 170654 h 1023906"/>
              <a:gd name="connsiteX1" fmla="*/ 170654 w 5619750"/>
              <a:gd name="connsiteY1" fmla="*/ 0 h 1023906"/>
              <a:gd name="connsiteX2" fmla="*/ 5449096 w 5619750"/>
              <a:gd name="connsiteY2" fmla="*/ 0 h 1023906"/>
              <a:gd name="connsiteX3" fmla="*/ 5619750 w 5619750"/>
              <a:gd name="connsiteY3" fmla="*/ 170654 h 1023906"/>
              <a:gd name="connsiteX4" fmla="*/ 5619750 w 5619750"/>
              <a:gd name="connsiteY4" fmla="*/ 853252 h 1023906"/>
              <a:gd name="connsiteX5" fmla="*/ 5449096 w 5619750"/>
              <a:gd name="connsiteY5" fmla="*/ 1023906 h 1023906"/>
              <a:gd name="connsiteX6" fmla="*/ 170654 w 5619750"/>
              <a:gd name="connsiteY6" fmla="*/ 1023906 h 1023906"/>
              <a:gd name="connsiteX7" fmla="*/ 0 w 5619750"/>
              <a:gd name="connsiteY7" fmla="*/ 853252 h 1023906"/>
              <a:gd name="connsiteX8" fmla="*/ 0 w 5619750"/>
              <a:gd name="connsiteY8" fmla="*/ 170654 h 10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750" h="1023906" fill="none" extrusionOk="0">
                <a:moveTo>
                  <a:pt x="0" y="170654"/>
                </a:moveTo>
                <a:cubicBezTo>
                  <a:pt x="4038" y="71496"/>
                  <a:pt x="62456" y="-3455"/>
                  <a:pt x="170654" y="0"/>
                </a:cubicBezTo>
                <a:cubicBezTo>
                  <a:pt x="2235580" y="18744"/>
                  <a:pt x="3931658" y="-35776"/>
                  <a:pt x="5449096" y="0"/>
                </a:cubicBezTo>
                <a:cubicBezTo>
                  <a:pt x="5560347" y="-3290"/>
                  <a:pt x="5618970" y="61525"/>
                  <a:pt x="5619750" y="170654"/>
                </a:cubicBezTo>
                <a:cubicBezTo>
                  <a:pt x="5651765" y="300775"/>
                  <a:pt x="5586216" y="735279"/>
                  <a:pt x="5619750" y="853252"/>
                </a:cubicBezTo>
                <a:cubicBezTo>
                  <a:pt x="5621511" y="929519"/>
                  <a:pt x="5541857" y="1020200"/>
                  <a:pt x="5449096" y="1023906"/>
                </a:cubicBezTo>
                <a:cubicBezTo>
                  <a:pt x="3082480" y="972878"/>
                  <a:pt x="1738754" y="986827"/>
                  <a:pt x="170654" y="1023906"/>
                </a:cubicBezTo>
                <a:cubicBezTo>
                  <a:pt x="62279" y="1034098"/>
                  <a:pt x="9255" y="952509"/>
                  <a:pt x="0" y="853252"/>
                </a:cubicBezTo>
                <a:cubicBezTo>
                  <a:pt x="12485" y="546334"/>
                  <a:pt x="-46485" y="432483"/>
                  <a:pt x="0" y="170654"/>
                </a:cubicBezTo>
                <a:close/>
              </a:path>
              <a:path w="5619750" h="1023906" stroke="0" extrusionOk="0">
                <a:moveTo>
                  <a:pt x="0" y="170654"/>
                </a:moveTo>
                <a:cubicBezTo>
                  <a:pt x="-15762" y="70619"/>
                  <a:pt x="76409" y="-2197"/>
                  <a:pt x="170654" y="0"/>
                </a:cubicBezTo>
                <a:cubicBezTo>
                  <a:pt x="1219919" y="-88310"/>
                  <a:pt x="2968124" y="-77351"/>
                  <a:pt x="5449096" y="0"/>
                </a:cubicBezTo>
                <a:cubicBezTo>
                  <a:pt x="5549223" y="1556"/>
                  <a:pt x="5606733" y="83816"/>
                  <a:pt x="5619750" y="170654"/>
                </a:cubicBezTo>
                <a:cubicBezTo>
                  <a:pt x="5561404" y="397317"/>
                  <a:pt x="5639765" y="555423"/>
                  <a:pt x="5619750" y="853252"/>
                </a:cubicBezTo>
                <a:cubicBezTo>
                  <a:pt x="5607802" y="934569"/>
                  <a:pt x="5544430" y="1041005"/>
                  <a:pt x="5449096" y="1023906"/>
                </a:cubicBezTo>
                <a:cubicBezTo>
                  <a:pt x="3657186" y="1145305"/>
                  <a:pt x="2196850" y="1159451"/>
                  <a:pt x="170654" y="1023906"/>
                </a:cubicBezTo>
                <a:cubicBezTo>
                  <a:pt x="84290" y="1021986"/>
                  <a:pt x="995" y="960230"/>
                  <a:pt x="0" y="853252"/>
                </a:cubicBezTo>
                <a:cubicBezTo>
                  <a:pt x="56174" y="734946"/>
                  <a:pt x="39211" y="357897"/>
                  <a:pt x="0" y="170654"/>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xmln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Việt sai ở chỗ đã so sánh số từ phải sang trái. </a:t>
            </a:r>
            <a:endParaRPr kumimoji="0" lang="vi-VN"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131C96A5-6534-0732-CAF0-CF715D7D658A}"/>
              </a:ext>
            </a:extLst>
          </p:cNvPr>
          <p:cNvSpPr/>
          <p:nvPr/>
        </p:nvSpPr>
        <p:spPr>
          <a:xfrm>
            <a:off x="914400" y="4560998"/>
            <a:ext cx="10388338" cy="1915215"/>
          </a:xfrm>
          <a:custGeom>
            <a:avLst/>
            <a:gdLst>
              <a:gd name="connsiteX0" fmla="*/ 0 w 8410574"/>
              <a:gd name="connsiteY0" fmla="*/ 284168 h 1704975"/>
              <a:gd name="connsiteX1" fmla="*/ 284168 w 8410574"/>
              <a:gd name="connsiteY1" fmla="*/ 0 h 1704975"/>
              <a:gd name="connsiteX2" fmla="*/ 8126406 w 8410574"/>
              <a:gd name="connsiteY2" fmla="*/ 0 h 1704975"/>
              <a:gd name="connsiteX3" fmla="*/ 8410574 w 8410574"/>
              <a:gd name="connsiteY3" fmla="*/ 284168 h 1704975"/>
              <a:gd name="connsiteX4" fmla="*/ 8410574 w 8410574"/>
              <a:gd name="connsiteY4" fmla="*/ 1420807 h 1704975"/>
              <a:gd name="connsiteX5" fmla="*/ 8126406 w 8410574"/>
              <a:gd name="connsiteY5" fmla="*/ 1704975 h 1704975"/>
              <a:gd name="connsiteX6" fmla="*/ 284168 w 8410574"/>
              <a:gd name="connsiteY6" fmla="*/ 1704975 h 1704975"/>
              <a:gd name="connsiteX7" fmla="*/ 0 w 8410574"/>
              <a:gd name="connsiteY7" fmla="*/ 1420807 h 1704975"/>
              <a:gd name="connsiteX8" fmla="*/ 0 w 8410574"/>
              <a:gd name="connsiteY8" fmla="*/ 28416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0574" h="1704975" fill="none" extrusionOk="0">
                <a:moveTo>
                  <a:pt x="0" y="284168"/>
                </a:moveTo>
                <a:cubicBezTo>
                  <a:pt x="10161" y="114877"/>
                  <a:pt x="109399" y="-4416"/>
                  <a:pt x="284168" y="0"/>
                </a:cubicBezTo>
                <a:cubicBezTo>
                  <a:pt x="1645589" y="18744"/>
                  <a:pt x="4243718" y="-35776"/>
                  <a:pt x="8126406" y="0"/>
                </a:cubicBezTo>
                <a:cubicBezTo>
                  <a:pt x="8288440" y="-985"/>
                  <a:pt x="8409708" y="110706"/>
                  <a:pt x="8410574" y="284168"/>
                </a:cubicBezTo>
                <a:cubicBezTo>
                  <a:pt x="8431462" y="753262"/>
                  <a:pt x="8472075" y="967954"/>
                  <a:pt x="8410574" y="1420807"/>
                </a:cubicBezTo>
                <a:cubicBezTo>
                  <a:pt x="8412515" y="1557926"/>
                  <a:pt x="8273230" y="1679787"/>
                  <a:pt x="8126406" y="1704975"/>
                </a:cubicBezTo>
                <a:cubicBezTo>
                  <a:pt x="5319044" y="1653947"/>
                  <a:pt x="2883330" y="1667896"/>
                  <a:pt x="284168" y="1704975"/>
                </a:cubicBezTo>
                <a:cubicBezTo>
                  <a:pt x="121260" y="1709280"/>
                  <a:pt x="24201" y="1590842"/>
                  <a:pt x="0" y="1420807"/>
                </a:cubicBezTo>
                <a:cubicBezTo>
                  <a:pt x="25740" y="1036675"/>
                  <a:pt x="-73751" y="481338"/>
                  <a:pt x="0" y="284168"/>
                </a:cubicBezTo>
                <a:close/>
              </a:path>
              <a:path w="8410574" h="1704975" stroke="0" extrusionOk="0">
                <a:moveTo>
                  <a:pt x="0" y="284168"/>
                </a:moveTo>
                <a:cubicBezTo>
                  <a:pt x="-4943" y="125412"/>
                  <a:pt x="127282" y="-26933"/>
                  <a:pt x="284168" y="0"/>
                </a:cubicBezTo>
                <a:cubicBezTo>
                  <a:pt x="3460105" y="-88310"/>
                  <a:pt x="6778290" y="-77351"/>
                  <a:pt x="8126406" y="0"/>
                </a:cubicBezTo>
                <a:cubicBezTo>
                  <a:pt x="8301039" y="4683"/>
                  <a:pt x="8388707" y="139677"/>
                  <a:pt x="8410574" y="284168"/>
                </a:cubicBezTo>
                <a:cubicBezTo>
                  <a:pt x="8312489" y="774386"/>
                  <a:pt x="8361620" y="981654"/>
                  <a:pt x="8410574" y="1420807"/>
                </a:cubicBezTo>
                <a:cubicBezTo>
                  <a:pt x="8404378" y="1571042"/>
                  <a:pt x="8284269" y="1719512"/>
                  <a:pt x="8126406" y="1704975"/>
                </a:cubicBezTo>
                <a:cubicBezTo>
                  <a:pt x="5166036" y="1826374"/>
                  <a:pt x="1476148" y="1840520"/>
                  <a:pt x="284168" y="1704975"/>
                </a:cubicBezTo>
                <a:cubicBezTo>
                  <a:pt x="146838" y="1700200"/>
                  <a:pt x="239" y="1580800"/>
                  <a:pt x="0" y="1420807"/>
                </a:cubicBezTo>
                <a:cubicBezTo>
                  <a:pt x="4306" y="1278286"/>
                  <a:pt x="-67102" y="420495"/>
                  <a:pt x="0" y="28416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xmln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73">
              <a:defRPr/>
            </a:pPr>
            <a:endParaRPr kumimoji="0" lang="vi-VN"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algn="just" defTabSz="914173">
              <a:defRPr/>
            </a:pPr>
            <a:r>
              <a:rPr kumimoji="0" lang="vi-VN" sz="32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Để </a:t>
            </a: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đúng với quy tắc so sánh số có nhiều chữ số, ta phải so sánh từ trái sang phải, tức là so sánh chữ số hàng chục triệu của hai số </a:t>
            </a:r>
            <a:r>
              <a:rPr kumimoji="0" lang="vi-VN" sz="32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trước</a:t>
            </a:r>
            <a:r>
              <a:rPr kumimoji="0" lang="en-US" sz="32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a:t>
            </a:r>
          </a:p>
          <a:p>
            <a:pPr algn="ctr" defTabSz="914173">
              <a:defRPr/>
            </a:pPr>
            <a:r>
              <a:rPr kumimoji="0" lang="vi-VN" sz="32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37 003 847 &gt; 23 938 399 </a:t>
            </a:r>
          </a:p>
          <a:p>
            <a:pPr marL="0" marR="0" lvl="0" indent="0" algn="just" defTabSz="914173"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1">
            <a:extLst>
              <a:ext uri="{FF2B5EF4-FFF2-40B4-BE49-F238E27FC236}">
                <a16:creationId xmlns:a16="http://schemas.microsoft.com/office/drawing/2014/main" id="{FDB6C374-03AC-15CD-39BC-2B1CC8010686}"/>
              </a:ext>
            </a:extLst>
          </p:cNvPr>
          <p:cNvSpPr/>
          <p:nvPr/>
        </p:nvSpPr>
        <p:spPr>
          <a:xfrm>
            <a:off x="1221861" y="471616"/>
            <a:ext cx="10253376" cy="2346259"/>
          </a:xfrm>
          <a:custGeom>
            <a:avLst/>
            <a:gdLst>
              <a:gd name="connsiteX0" fmla="*/ 0 w 7928337"/>
              <a:gd name="connsiteY0" fmla="*/ 116192 h 697139"/>
              <a:gd name="connsiteX1" fmla="*/ 116192 w 7928337"/>
              <a:gd name="connsiteY1" fmla="*/ 0 h 697139"/>
              <a:gd name="connsiteX2" fmla="*/ 554269 w 7928337"/>
              <a:gd name="connsiteY2" fmla="*/ 0 h 697139"/>
              <a:gd name="connsiteX3" fmla="*/ 1300185 w 7928337"/>
              <a:gd name="connsiteY3" fmla="*/ 0 h 697139"/>
              <a:gd name="connsiteX4" fmla="*/ 1738262 w 7928337"/>
              <a:gd name="connsiteY4" fmla="*/ 0 h 697139"/>
              <a:gd name="connsiteX5" fmla="*/ 2484178 w 7928337"/>
              <a:gd name="connsiteY5" fmla="*/ 0 h 697139"/>
              <a:gd name="connsiteX6" fmla="*/ 3153133 w 7928337"/>
              <a:gd name="connsiteY6" fmla="*/ 0 h 697139"/>
              <a:gd name="connsiteX7" fmla="*/ 3899049 w 7928337"/>
              <a:gd name="connsiteY7" fmla="*/ 0 h 697139"/>
              <a:gd name="connsiteX8" fmla="*/ 4414086 w 7928337"/>
              <a:gd name="connsiteY8" fmla="*/ 0 h 697139"/>
              <a:gd name="connsiteX9" fmla="*/ 5006082 w 7928337"/>
              <a:gd name="connsiteY9" fmla="*/ 0 h 697139"/>
              <a:gd name="connsiteX10" fmla="*/ 5521119 w 7928337"/>
              <a:gd name="connsiteY10" fmla="*/ 0 h 697139"/>
              <a:gd name="connsiteX11" fmla="*/ 5882237 w 7928337"/>
              <a:gd name="connsiteY11" fmla="*/ 0 h 697139"/>
              <a:gd name="connsiteX12" fmla="*/ 6551193 w 7928337"/>
              <a:gd name="connsiteY12" fmla="*/ 0 h 697139"/>
              <a:gd name="connsiteX13" fmla="*/ 7297108 w 7928337"/>
              <a:gd name="connsiteY13" fmla="*/ 0 h 697139"/>
              <a:gd name="connsiteX14" fmla="*/ 7812145 w 7928337"/>
              <a:gd name="connsiteY14" fmla="*/ 0 h 697139"/>
              <a:gd name="connsiteX15" fmla="*/ 7928337 w 7928337"/>
              <a:gd name="connsiteY15" fmla="*/ 116192 h 697139"/>
              <a:gd name="connsiteX16" fmla="*/ 7928337 w 7928337"/>
              <a:gd name="connsiteY16" fmla="*/ 580947 h 697139"/>
              <a:gd name="connsiteX17" fmla="*/ 7812145 w 7928337"/>
              <a:gd name="connsiteY17" fmla="*/ 697139 h 697139"/>
              <a:gd name="connsiteX18" fmla="*/ 7143189 w 7928337"/>
              <a:gd name="connsiteY18" fmla="*/ 697139 h 697139"/>
              <a:gd name="connsiteX19" fmla="*/ 6397274 w 7928337"/>
              <a:gd name="connsiteY19" fmla="*/ 697139 h 697139"/>
              <a:gd name="connsiteX20" fmla="*/ 5959196 w 7928337"/>
              <a:gd name="connsiteY20" fmla="*/ 697139 h 697139"/>
              <a:gd name="connsiteX21" fmla="*/ 5213281 w 7928337"/>
              <a:gd name="connsiteY21" fmla="*/ 697139 h 697139"/>
              <a:gd name="connsiteX22" fmla="*/ 4698244 w 7928337"/>
              <a:gd name="connsiteY22" fmla="*/ 697139 h 697139"/>
              <a:gd name="connsiteX23" fmla="*/ 4337126 w 7928337"/>
              <a:gd name="connsiteY23" fmla="*/ 697139 h 697139"/>
              <a:gd name="connsiteX24" fmla="*/ 3976008 w 7928337"/>
              <a:gd name="connsiteY24" fmla="*/ 697139 h 697139"/>
              <a:gd name="connsiteX25" fmla="*/ 3384012 w 7928337"/>
              <a:gd name="connsiteY25" fmla="*/ 697139 h 697139"/>
              <a:gd name="connsiteX26" fmla="*/ 2868975 w 7928337"/>
              <a:gd name="connsiteY26" fmla="*/ 697139 h 697139"/>
              <a:gd name="connsiteX27" fmla="*/ 2200019 w 7928337"/>
              <a:gd name="connsiteY27" fmla="*/ 697139 h 697139"/>
              <a:gd name="connsiteX28" fmla="*/ 1608023 w 7928337"/>
              <a:gd name="connsiteY28" fmla="*/ 697139 h 697139"/>
              <a:gd name="connsiteX29" fmla="*/ 1016027 w 7928337"/>
              <a:gd name="connsiteY29" fmla="*/ 697139 h 697139"/>
              <a:gd name="connsiteX30" fmla="*/ 116192 w 7928337"/>
              <a:gd name="connsiteY30" fmla="*/ 697139 h 697139"/>
              <a:gd name="connsiteX31" fmla="*/ 0 w 7928337"/>
              <a:gd name="connsiteY31" fmla="*/ 580947 h 697139"/>
              <a:gd name="connsiteX32" fmla="*/ 0 w 7928337"/>
              <a:gd name="connsiteY32" fmla="*/ 116192 h 6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28337" h="697139" fill="none" extrusionOk="0">
                <a:moveTo>
                  <a:pt x="0" y="116192"/>
                </a:moveTo>
                <a:cubicBezTo>
                  <a:pt x="-7524" y="52832"/>
                  <a:pt x="43510" y="-12697"/>
                  <a:pt x="116192" y="0"/>
                </a:cubicBezTo>
                <a:cubicBezTo>
                  <a:pt x="324448" y="-31851"/>
                  <a:pt x="434791" y="36589"/>
                  <a:pt x="554269" y="0"/>
                </a:cubicBezTo>
                <a:cubicBezTo>
                  <a:pt x="673747" y="-36589"/>
                  <a:pt x="1081893" y="62393"/>
                  <a:pt x="1300185" y="0"/>
                </a:cubicBezTo>
                <a:cubicBezTo>
                  <a:pt x="1518477" y="-62393"/>
                  <a:pt x="1642229" y="46837"/>
                  <a:pt x="1738262" y="0"/>
                </a:cubicBezTo>
                <a:cubicBezTo>
                  <a:pt x="1834295" y="-46837"/>
                  <a:pt x="2161779" y="31718"/>
                  <a:pt x="2484178" y="0"/>
                </a:cubicBezTo>
                <a:cubicBezTo>
                  <a:pt x="2806577" y="-31718"/>
                  <a:pt x="2946225" y="31721"/>
                  <a:pt x="3153133" y="0"/>
                </a:cubicBezTo>
                <a:cubicBezTo>
                  <a:pt x="3360042" y="-31721"/>
                  <a:pt x="3541710" y="48662"/>
                  <a:pt x="3899049" y="0"/>
                </a:cubicBezTo>
                <a:cubicBezTo>
                  <a:pt x="4256388" y="-48662"/>
                  <a:pt x="4183612" y="52192"/>
                  <a:pt x="4414086" y="0"/>
                </a:cubicBezTo>
                <a:cubicBezTo>
                  <a:pt x="4644560" y="-52192"/>
                  <a:pt x="4809330" y="58763"/>
                  <a:pt x="5006082" y="0"/>
                </a:cubicBezTo>
                <a:cubicBezTo>
                  <a:pt x="5202834" y="-58763"/>
                  <a:pt x="5351599" y="19490"/>
                  <a:pt x="5521119" y="0"/>
                </a:cubicBezTo>
                <a:cubicBezTo>
                  <a:pt x="5690639" y="-19490"/>
                  <a:pt x="5791737" y="22794"/>
                  <a:pt x="5882237" y="0"/>
                </a:cubicBezTo>
                <a:cubicBezTo>
                  <a:pt x="5972737" y="-22794"/>
                  <a:pt x="6395140" y="63359"/>
                  <a:pt x="6551193" y="0"/>
                </a:cubicBezTo>
                <a:cubicBezTo>
                  <a:pt x="6707246" y="-63359"/>
                  <a:pt x="7026985" y="29747"/>
                  <a:pt x="7297108" y="0"/>
                </a:cubicBezTo>
                <a:cubicBezTo>
                  <a:pt x="7567231" y="-29747"/>
                  <a:pt x="7682671" y="25274"/>
                  <a:pt x="7812145" y="0"/>
                </a:cubicBezTo>
                <a:cubicBezTo>
                  <a:pt x="7884221" y="-4728"/>
                  <a:pt x="7921020" y="38544"/>
                  <a:pt x="7928337" y="116192"/>
                </a:cubicBezTo>
                <a:cubicBezTo>
                  <a:pt x="7967869" y="314126"/>
                  <a:pt x="7893980" y="445855"/>
                  <a:pt x="7928337" y="580947"/>
                </a:cubicBezTo>
                <a:cubicBezTo>
                  <a:pt x="7929804" y="655799"/>
                  <a:pt x="7872728" y="692098"/>
                  <a:pt x="7812145" y="697139"/>
                </a:cubicBezTo>
                <a:cubicBezTo>
                  <a:pt x="7567700" y="764116"/>
                  <a:pt x="7416325" y="674288"/>
                  <a:pt x="7143189" y="697139"/>
                </a:cubicBezTo>
                <a:cubicBezTo>
                  <a:pt x="6870053" y="719990"/>
                  <a:pt x="6640967" y="680965"/>
                  <a:pt x="6397274" y="697139"/>
                </a:cubicBezTo>
                <a:cubicBezTo>
                  <a:pt x="6153582" y="713313"/>
                  <a:pt x="6134487" y="681810"/>
                  <a:pt x="5959196" y="697139"/>
                </a:cubicBezTo>
                <a:cubicBezTo>
                  <a:pt x="5783905" y="712468"/>
                  <a:pt x="5466668" y="623045"/>
                  <a:pt x="5213281" y="697139"/>
                </a:cubicBezTo>
                <a:cubicBezTo>
                  <a:pt x="4959895" y="771233"/>
                  <a:pt x="4876044" y="659579"/>
                  <a:pt x="4698244" y="697139"/>
                </a:cubicBezTo>
                <a:cubicBezTo>
                  <a:pt x="4520444" y="734699"/>
                  <a:pt x="4417847" y="670360"/>
                  <a:pt x="4337126" y="697139"/>
                </a:cubicBezTo>
                <a:cubicBezTo>
                  <a:pt x="4256405" y="723918"/>
                  <a:pt x="4093172" y="676739"/>
                  <a:pt x="3976008" y="697139"/>
                </a:cubicBezTo>
                <a:cubicBezTo>
                  <a:pt x="3858844" y="717539"/>
                  <a:pt x="3533098" y="629895"/>
                  <a:pt x="3384012" y="697139"/>
                </a:cubicBezTo>
                <a:cubicBezTo>
                  <a:pt x="3234926" y="764383"/>
                  <a:pt x="2979947" y="663575"/>
                  <a:pt x="2868975" y="697139"/>
                </a:cubicBezTo>
                <a:cubicBezTo>
                  <a:pt x="2758003" y="730703"/>
                  <a:pt x="2482481" y="630739"/>
                  <a:pt x="2200019" y="697139"/>
                </a:cubicBezTo>
                <a:cubicBezTo>
                  <a:pt x="1917557" y="763539"/>
                  <a:pt x="1886565" y="637670"/>
                  <a:pt x="1608023" y="697139"/>
                </a:cubicBezTo>
                <a:cubicBezTo>
                  <a:pt x="1329481" y="756608"/>
                  <a:pt x="1304210" y="669135"/>
                  <a:pt x="1016027" y="697139"/>
                </a:cubicBezTo>
                <a:cubicBezTo>
                  <a:pt x="727844" y="725143"/>
                  <a:pt x="452271" y="664445"/>
                  <a:pt x="116192" y="697139"/>
                </a:cubicBezTo>
                <a:cubicBezTo>
                  <a:pt x="57462" y="698623"/>
                  <a:pt x="8814" y="657181"/>
                  <a:pt x="0" y="580947"/>
                </a:cubicBezTo>
                <a:cubicBezTo>
                  <a:pt x="-10070" y="351982"/>
                  <a:pt x="52393" y="227991"/>
                  <a:pt x="0" y="116192"/>
                </a:cubicBezTo>
                <a:close/>
              </a:path>
              <a:path w="7928337" h="697139" stroke="0" extrusionOk="0">
                <a:moveTo>
                  <a:pt x="0" y="116192"/>
                </a:moveTo>
                <a:cubicBezTo>
                  <a:pt x="7053" y="56406"/>
                  <a:pt x="70084" y="771"/>
                  <a:pt x="116192" y="0"/>
                </a:cubicBezTo>
                <a:cubicBezTo>
                  <a:pt x="295791" y="-42147"/>
                  <a:pt x="334737" y="32082"/>
                  <a:pt x="477310" y="0"/>
                </a:cubicBezTo>
                <a:cubicBezTo>
                  <a:pt x="619883" y="-32082"/>
                  <a:pt x="699415" y="38880"/>
                  <a:pt x="838428" y="0"/>
                </a:cubicBezTo>
                <a:cubicBezTo>
                  <a:pt x="977441" y="-38880"/>
                  <a:pt x="1226347" y="15563"/>
                  <a:pt x="1353464" y="0"/>
                </a:cubicBezTo>
                <a:cubicBezTo>
                  <a:pt x="1480581" y="-15563"/>
                  <a:pt x="1759086" y="61632"/>
                  <a:pt x="1868501" y="0"/>
                </a:cubicBezTo>
                <a:cubicBezTo>
                  <a:pt x="1977916" y="-61632"/>
                  <a:pt x="2089307" y="23058"/>
                  <a:pt x="2306579" y="0"/>
                </a:cubicBezTo>
                <a:cubicBezTo>
                  <a:pt x="2523851" y="-23058"/>
                  <a:pt x="2743534" y="17728"/>
                  <a:pt x="2975535" y="0"/>
                </a:cubicBezTo>
                <a:cubicBezTo>
                  <a:pt x="3207536" y="-17728"/>
                  <a:pt x="3259201" y="28527"/>
                  <a:pt x="3413612" y="0"/>
                </a:cubicBezTo>
                <a:cubicBezTo>
                  <a:pt x="3568023" y="-28527"/>
                  <a:pt x="3688131" y="23580"/>
                  <a:pt x="3851689" y="0"/>
                </a:cubicBezTo>
                <a:cubicBezTo>
                  <a:pt x="4015247" y="-23580"/>
                  <a:pt x="4133644" y="32568"/>
                  <a:pt x="4366726" y="0"/>
                </a:cubicBezTo>
                <a:cubicBezTo>
                  <a:pt x="4599808" y="-32568"/>
                  <a:pt x="4670518" y="3213"/>
                  <a:pt x="4804803" y="0"/>
                </a:cubicBezTo>
                <a:cubicBezTo>
                  <a:pt x="4939088" y="-3213"/>
                  <a:pt x="5169564" y="62444"/>
                  <a:pt x="5473759" y="0"/>
                </a:cubicBezTo>
                <a:cubicBezTo>
                  <a:pt x="5777954" y="-62444"/>
                  <a:pt x="5715578" y="32890"/>
                  <a:pt x="5834877" y="0"/>
                </a:cubicBezTo>
                <a:cubicBezTo>
                  <a:pt x="5954176" y="-32890"/>
                  <a:pt x="6241271" y="36501"/>
                  <a:pt x="6426873" y="0"/>
                </a:cubicBezTo>
                <a:cubicBezTo>
                  <a:pt x="6612475" y="-36501"/>
                  <a:pt x="6915520" y="46581"/>
                  <a:pt x="7172789" y="0"/>
                </a:cubicBezTo>
                <a:cubicBezTo>
                  <a:pt x="7430058" y="-46581"/>
                  <a:pt x="7534073" y="23258"/>
                  <a:pt x="7812145" y="0"/>
                </a:cubicBezTo>
                <a:cubicBezTo>
                  <a:pt x="7879125" y="-2536"/>
                  <a:pt x="7921403" y="57133"/>
                  <a:pt x="7928337" y="116192"/>
                </a:cubicBezTo>
                <a:cubicBezTo>
                  <a:pt x="7972957" y="234045"/>
                  <a:pt x="7898263" y="379860"/>
                  <a:pt x="7928337" y="580947"/>
                </a:cubicBezTo>
                <a:cubicBezTo>
                  <a:pt x="7942226" y="640959"/>
                  <a:pt x="7880819" y="690208"/>
                  <a:pt x="7812145" y="697139"/>
                </a:cubicBezTo>
                <a:cubicBezTo>
                  <a:pt x="7693199" y="736448"/>
                  <a:pt x="7578343" y="678664"/>
                  <a:pt x="7451027" y="697139"/>
                </a:cubicBezTo>
                <a:cubicBezTo>
                  <a:pt x="7323711" y="715614"/>
                  <a:pt x="6955710" y="656418"/>
                  <a:pt x="6705112" y="697139"/>
                </a:cubicBezTo>
                <a:cubicBezTo>
                  <a:pt x="6454515" y="737860"/>
                  <a:pt x="6185145" y="695199"/>
                  <a:pt x="5959196" y="697139"/>
                </a:cubicBezTo>
                <a:cubicBezTo>
                  <a:pt x="5733247" y="699079"/>
                  <a:pt x="5761963" y="680072"/>
                  <a:pt x="5598079" y="697139"/>
                </a:cubicBezTo>
                <a:cubicBezTo>
                  <a:pt x="5434195" y="714206"/>
                  <a:pt x="5202734" y="641855"/>
                  <a:pt x="5083042" y="697139"/>
                </a:cubicBezTo>
                <a:cubicBezTo>
                  <a:pt x="4963350" y="752423"/>
                  <a:pt x="4732223" y="695677"/>
                  <a:pt x="4414086" y="697139"/>
                </a:cubicBezTo>
                <a:cubicBezTo>
                  <a:pt x="4095949" y="698601"/>
                  <a:pt x="4024753" y="696980"/>
                  <a:pt x="3745130" y="697139"/>
                </a:cubicBezTo>
                <a:cubicBezTo>
                  <a:pt x="3465507" y="697298"/>
                  <a:pt x="3370049" y="641907"/>
                  <a:pt x="3230093" y="697139"/>
                </a:cubicBezTo>
                <a:cubicBezTo>
                  <a:pt x="3090137" y="752371"/>
                  <a:pt x="2770000" y="637414"/>
                  <a:pt x="2484178" y="697139"/>
                </a:cubicBezTo>
                <a:cubicBezTo>
                  <a:pt x="2198356" y="756864"/>
                  <a:pt x="2259604" y="654247"/>
                  <a:pt x="2123060" y="697139"/>
                </a:cubicBezTo>
                <a:cubicBezTo>
                  <a:pt x="1986516" y="740031"/>
                  <a:pt x="1865143" y="640714"/>
                  <a:pt x="1608023" y="697139"/>
                </a:cubicBezTo>
                <a:cubicBezTo>
                  <a:pt x="1350903" y="753564"/>
                  <a:pt x="1336538" y="656258"/>
                  <a:pt x="1246905" y="697139"/>
                </a:cubicBezTo>
                <a:cubicBezTo>
                  <a:pt x="1157272" y="738020"/>
                  <a:pt x="456212" y="614836"/>
                  <a:pt x="116192" y="697139"/>
                </a:cubicBezTo>
                <a:cubicBezTo>
                  <a:pt x="56365" y="698974"/>
                  <a:pt x="-17" y="647501"/>
                  <a:pt x="0" y="580947"/>
                </a:cubicBezTo>
                <a:cubicBezTo>
                  <a:pt x="-15262" y="380674"/>
                  <a:pt x="11292" y="292955"/>
                  <a:pt x="0" y="116192"/>
                </a:cubicBezTo>
                <a:close/>
              </a:path>
            </a:pathLst>
          </a:custGeom>
          <a:solidFill>
            <a:srgbClr val="F9E35F"/>
          </a:solidFill>
          <a:ln w="12700" cap="flat" cmpd="sng" algn="ctr">
            <a:solidFill>
              <a:srgbClr val="ED7D31">
                <a:lumMod val="50000"/>
              </a:srgbClr>
            </a:solidFill>
            <a:prstDash val="dash"/>
            <a:miter lim="800000"/>
            <a:extLst>
              <a:ext uri="{C807C97D-BFC1-408E-A445-0C87EB9F89A2}">
                <ask:lineSketchStyleProps xmlns="" xmlns:ask="http://schemas.microsoft.com/office/drawing/2018/sketchyshapes" sd="3829830956">
                  <a:custGeom>
                    <a:avLst/>
                    <a:gdLst>
                      <a:gd name="connsiteX0" fmla="*/ 0 w 3635103"/>
                      <a:gd name="connsiteY0" fmla="*/ 179344 h 1076046"/>
                      <a:gd name="connsiteX1" fmla="*/ 53273 w 3635103"/>
                      <a:gd name="connsiteY1" fmla="*/ 0 h 1076046"/>
                      <a:gd name="connsiteX2" fmla="*/ 254129 w 3635103"/>
                      <a:gd name="connsiteY2" fmla="*/ 0 h 1076046"/>
                      <a:gd name="connsiteX3" fmla="*/ 596128 w 3635103"/>
                      <a:gd name="connsiteY3" fmla="*/ 0 h 1076046"/>
                      <a:gd name="connsiteX4" fmla="*/ 796984 w 3635103"/>
                      <a:gd name="connsiteY4" fmla="*/ 0 h 1076046"/>
                      <a:gd name="connsiteX5" fmla="*/ 1138983 w 3635103"/>
                      <a:gd name="connsiteY5" fmla="*/ 0 h 1076046"/>
                      <a:gd name="connsiteX6" fmla="*/ 1445695 w 3635103"/>
                      <a:gd name="connsiteY6" fmla="*/ 0 h 1076046"/>
                      <a:gd name="connsiteX7" fmla="*/ 1787694 w 3635103"/>
                      <a:gd name="connsiteY7" fmla="*/ 0 h 1076046"/>
                      <a:gd name="connsiteX8" fmla="*/ 2023836 w 3635103"/>
                      <a:gd name="connsiteY8" fmla="*/ 0 h 1076046"/>
                      <a:gd name="connsiteX9" fmla="*/ 2295263 w 3635103"/>
                      <a:gd name="connsiteY9" fmla="*/ 0 h 1076046"/>
                      <a:gd name="connsiteX10" fmla="*/ 2531405 w 3635103"/>
                      <a:gd name="connsiteY10" fmla="*/ 0 h 1076046"/>
                      <a:gd name="connsiteX11" fmla="*/ 2696976 w 3635103"/>
                      <a:gd name="connsiteY11" fmla="*/ 0 h 1076046"/>
                      <a:gd name="connsiteX12" fmla="*/ 3003689 w 3635103"/>
                      <a:gd name="connsiteY12" fmla="*/ 0 h 1076046"/>
                      <a:gd name="connsiteX13" fmla="*/ 3345687 w 3635103"/>
                      <a:gd name="connsiteY13" fmla="*/ 0 h 1076046"/>
                      <a:gd name="connsiteX14" fmla="*/ 3581829 w 3635103"/>
                      <a:gd name="connsiteY14" fmla="*/ 0 h 1076046"/>
                      <a:gd name="connsiteX15" fmla="*/ 3635103 w 3635103"/>
                      <a:gd name="connsiteY15" fmla="*/ 179344 h 1076046"/>
                      <a:gd name="connsiteX16" fmla="*/ 3635103 w 3635103"/>
                      <a:gd name="connsiteY16" fmla="*/ 896701 h 1076046"/>
                      <a:gd name="connsiteX17" fmla="*/ 3581829 w 3635103"/>
                      <a:gd name="connsiteY17" fmla="*/ 1076046 h 1076046"/>
                      <a:gd name="connsiteX18" fmla="*/ 3275116 w 3635103"/>
                      <a:gd name="connsiteY18" fmla="*/ 1076046 h 1076046"/>
                      <a:gd name="connsiteX19" fmla="*/ 2933118 w 3635103"/>
                      <a:gd name="connsiteY19" fmla="*/ 1076046 h 1076046"/>
                      <a:gd name="connsiteX20" fmla="*/ 2732261 w 3635103"/>
                      <a:gd name="connsiteY20" fmla="*/ 1076046 h 1076046"/>
                      <a:gd name="connsiteX21" fmla="*/ 2390263 w 3635103"/>
                      <a:gd name="connsiteY21" fmla="*/ 1076046 h 1076046"/>
                      <a:gd name="connsiteX22" fmla="*/ 2154121 w 3635103"/>
                      <a:gd name="connsiteY22" fmla="*/ 1076046 h 1076046"/>
                      <a:gd name="connsiteX23" fmla="*/ 1988550 w 3635103"/>
                      <a:gd name="connsiteY23" fmla="*/ 1076046 h 1076046"/>
                      <a:gd name="connsiteX24" fmla="*/ 1822979 w 3635103"/>
                      <a:gd name="connsiteY24" fmla="*/ 1076046 h 1076046"/>
                      <a:gd name="connsiteX25" fmla="*/ 1551552 w 3635103"/>
                      <a:gd name="connsiteY25" fmla="*/ 1076046 h 1076046"/>
                      <a:gd name="connsiteX26" fmla="*/ 1315410 w 3635103"/>
                      <a:gd name="connsiteY26" fmla="*/ 1076046 h 1076046"/>
                      <a:gd name="connsiteX27" fmla="*/ 1008697 w 3635103"/>
                      <a:gd name="connsiteY27" fmla="*/ 1076046 h 1076046"/>
                      <a:gd name="connsiteX28" fmla="*/ 737270 w 3635103"/>
                      <a:gd name="connsiteY28" fmla="*/ 1076046 h 1076046"/>
                      <a:gd name="connsiteX29" fmla="*/ 465843 w 3635103"/>
                      <a:gd name="connsiteY29" fmla="*/ 1076046 h 1076046"/>
                      <a:gd name="connsiteX30" fmla="*/ 53273 w 3635103"/>
                      <a:gd name="connsiteY30" fmla="*/ 1076046 h 1076046"/>
                      <a:gd name="connsiteX31" fmla="*/ 0 w 3635103"/>
                      <a:gd name="connsiteY31" fmla="*/ 896701 h 1076046"/>
                      <a:gd name="connsiteX32" fmla="*/ 0 w 3635103"/>
                      <a:gd name="connsiteY32" fmla="*/ 179344 h 1076046"/>
                      <a:gd name="connsiteX0" fmla="*/ 0 w 3635103"/>
                      <a:gd name="connsiteY0" fmla="*/ 179344 h 1076046"/>
                      <a:gd name="connsiteX1" fmla="*/ 53273 w 3635103"/>
                      <a:gd name="connsiteY1" fmla="*/ 0 h 1076046"/>
                      <a:gd name="connsiteX2" fmla="*/ 218844 w 3635103"/>
                      <a:gd name="connsiteY2" fmla="*/ 0 h 1076046"/>
                      <a:gd name="connsiteX3" fmla="*/ 384415 w 3635103"/>
                      <a:gd name="connsiteY3" fmla="*/ 0 h 1076046"/>
                      <a:gd name="connsiteX4" fmla="*/ 620556 w 3635103"/>
                      <a:gd name="connsiteY4" fmla="*/ 0 h 1076046"/>
                      <a:gd name="connsiteX5" fmla="*/ 856698 w 3635103"/>
                      <a:gd name="connsiteY5" fmla="*/ 0 h 1076046"/>
                      <a:gd name="connsiteX6" fmla="*/ 1057554 w 3635103"/>
                      <a:gd name="connsiteY6" fmla="*/ 0 h 1076046"/>
                      <a:gd name="connsiteX7" fmla="*/ 1364267 w 3635103"/>
                      <a:gd name="connsiteY7" fmla="*/ 0 h 1076046"/>
                      <a:gd name="connsiteX8" fmla="*/ 1565124 w 3635103"/>
                      <a:gd name="connsiteY8" fmla="*/ 0 h 1076046"/>
                      <a:gd name="connsiteX9" fmla="*/ 1765980 w 3635103"/>
                      <a:gd name="connsiteY9" fmla="*/ 0 h 1076046"/>
                      <a:gd name="connsiteX10" fmla="*/ 2002122 w 3635103"/>
                      <a:gd name="connsiteY10" fmla="*/ 0 h 1076046"/>
                      <a:gd name="connsiteX11" fmla="*/ 2202978 w 3635103"/>
                      <a:gd name="connsiteY11" fmla="*/ 0 h 1076046"/>
                      <a:gd name="connsiteX12" fmla="*/ 2509691 w 3635103"/>
                      <a:gd name="connsiteY12" fmla="*/ 0 h 1076046"/>
                      <a:gd name="connsiteX13" fmla="*/ 2675262 w 3635103"/>
                      <a:gd name="connsiteY13" fmla="*/ 0 h 1076046"/>
                      <a:gd name="connsiteX14" fmla="*/ 2946689 w 3635103"/>
                      <a:gd name="connsiteY14" fmla="*/ 0 h 1076046"/>
                      <a:gd name="connsiteX15" fmla="*/ 3288688 w 3635103"/>
                      <a:gd name="connsiteY15" fmla="*/ 0 h 1076046"/>
                      <a:gd name="connsiteX16" fmla="*/ 3581829 w 3635103"/>
                      <a:gd name="connsiteY16" fmla="*/ 0 h 1076046"/>
                      <a:gd name="connsiteX17" fmla="*/ 3635103 w 3635103"/>
                      <a:gd name="connsiteY17" fmla="*/ 179344 h 1076046"/>
                      <a:gd name="connsiteX18" fmla="*/ 3635103 w 3635103"/>
                      <a:gd name="connsiteY18" fmla="*/ 896701 h 1076046"/>
                      <a:gd name="connsiteX19" fmla="*/ 3581829 w 3635103"/>
                      <a:gd name="connsiteY19" fmla="*/ 1076046 h 1076046"/>
                      <a:gd name="connsiteX20" fmla="*/ 3416258 w 3635103"/>
                      <a:gd name="connsiteY20" fmla="*/ 1076046 h 1076046"/>
                      <a:gd name="connsiteX21" fmla="*/ 3074260 w 3635103"/>
                      <a:gd name="connsiteY21" fmla="*/ 1076046 h 1076046"/>
                      <a:gd name="connsiteX22" fmla="*/ 2732261 w 3635103"/>
                      <a:gd name="connsiteY22" fmla="*/ 1076046 h 1076046"/>
                      <a:gd name="connsiteX23" fmla="*/ 2566691 w 3635103"/>
                      <a:gd name="connsiteY23" fmla="*/ 1076046 h 1076046"/>
                      <a:gd name="connsiteX24" fmla="*/ 2330549 w 3635103"/>
                      <a:gd name="connsiteY24" fmla="*/ 1076046 h 1076046"/>
                      <a:gd name="connsiteX25" fmla="*/ 2023836 w 3635103"/>
                      <a:gd name="connsiteY25" fmla="*/ 1076046 h 1076046"/>
                      <a:gd name="connsiteX26" fmla="*/ 1717123 w 3635103"/>
                      <a:gd name="connsiteY26" fmla="*/ 1076046 h 1076046"/>
                      <a:gd name="connsiteX27" fmla="*/ 1480981 w 3635103"/>
                      <a:gd name="connsiteY27" fmla="*/ 1076046 h 1076046"/>
                      <a:gd name="connsiteX28" fmla="*/ 1138983 w 3635103"/>
                      <a:gd name="connsiteY28" fmla="*/ 1076046 h 1076046"/>
                      <a:gd name="connsiteX29" fmla="*/ 973412 w 3635103"/>
                      <a:gd name="connsiteY29" fmla="*/ 1076046 h 1076046"/>
                      <a:gd name="connsiteX30" fmla="*/ 737270 w 3635103"/>
                      <a:gd name="connsiteY30" fmla="*/ 1076046 h 1076046"/>
                      <a:gd name="connsiteX31" fmla="*/ 571699 w 3635103"/>
                      <a:gd name="connsiteY31" fmla="*/ 1076046 h 1076046"/>
                      <a:gd name="connsiteX32" fmla="*/ 53273 w 3635103"/>
                      <a:gd name="connsiteY32" fmla="*/ 1076046 h 1076046"/>
                      <a:gd name="connsiteX33" fmla="*/ 0 w 3635103"/>
                      <a:gd name="connsiteY33" fmla="*/ 896701 h 1076046"/>
                      <a:gd name="connsiteX34" fmla="*/ 0 w 3635103"/>
                      <a:gd name="connsiteY34" fmla="*/ 179344 h 10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35103" h="1076046" fill="none" extrusionOk="0">
                        <a:moveTo>
                          <a:pt x="0" y="179344"/>
                        </a:moveTo>
                        <a:cubicBezTo>
                          <a:pt x="-4204" y="86930"/>
                          <a:pt x="14055" y="-26548"/>
                          <a:pt x="53273" y="0"/>
                        </a:cubicBezTo>
                        <a:cubicBezTo>
                          <a:pt x="151601" y="-31262"/>
                          <a:pt x="205450" y="60165"/>
                          <a:pt x="254129" y="0"/>
                        </a:cubicBezTo>
                        <a:cubicBezTo>
                          <a:pt x="322064" y="-55601"/>
                          <a:pt x="481170" y="72066"/>
                          <a:pt x="596128" y="0"/>
                        </a:cubicBezTo>
                        <a:cubicBezTo>
                          <a:pt x="682099" y="-86451"/>
                          <a:pt x="752050" y="93548"/>
                          <a:pt x="796984" y="0"/>
                        </a:cubicBezTo>
                        <a:cubicBezTo>
                          <a:pt x="867167" y="-47084"/>
                          <a:pt x="998877" y="56961"/>
                          <a:pt x="1138983" y="0"/>
                        </a:cubicBezTo>
                        <a:cubicBezTo>
                          <a:pt x="1295348" y="-52621"/>
                          <a:pt x="1347008" y="48463"/>
                          <a:pt x="1445695" y="0"/>
                        </a:cubicBezTo>
                        <a:cubicBezTo>
                          <a:pt x="1502008" y="-47416"/>
                          <a:pt x="1652825" y="52336"/>
                          <a:pt x="1787694" y="0"/>
                        </a:cubicBezTo>
                        <a:cubicBezTo>
                          <a:pt x="1945666" y="-70761"/>
                          <a:pt x="1897158" y="77263"/>
                          <a:pt x="2023836" y="0"/>
                        </a:cubicBezTo>
                        <a:cubicBezTo>
                          <a:pt x="2127430" y="-71270"/>
                          <a:pt x="2179261" y="68494"/>
                          <a:pt x="2295263" y="0"/>
                        </a:cubicBezTo>
                        <a:cubicBezTo>
                          <a:pt x="2401029" y="-90761"/>
                          <a:pt x="2444373" y="13672"/>
                          <a:pt x="2531405" y="0"/>
                        </a:cubicBezTo>
                        <a:cubicBezTo>
                          <a:pt x="2609556" y="-26974"/>
                          <a:pt x="2651450" y="29518"/>
                          <a:pt x="2696976" y="0"/>
                        </a:cubicBezTo>
                        <a:cubicBezTo>
                          <a:pt x="2741718" y="-32028"/>
                          <a:pt x="2935080" y="118091"/>
                          <a:pt x="3003689" y="0"/>
                        </a:cubicBezTo>
                        <a:cubicBezTo>
                          <a:pt x="3102496" y="-90164"/>
                          <a:pt x="3217072" y="31046"/>
                          <a:pt x="3345687" y="0"/>
                        </a:cubicBezTo>
                        <a:cubicBezTo>
                          <a:pt x="3480609" y="-62305"/>
                          <a:pt x="3530214" y="48443"/>
                          <a:pt x="3581829" y="0"/>
                        </a:cubicBezTo>
                        <a:cubicBezTo>
                          <a:pt x="3601310" y="332"/>
                          <a:pt x="3613985" y="60455"/>
                          <a:pt x="3635103" y="179344"/>
                        </a:cubicBezTo>
                        <a:cubicBezTo>
                          <a:pt x="3629430" y="461066"/>
                          <a:pt x="3658925" y="703485"/>
                          <a:pt x="3635103" y="896701"/>
                        </a:cubicBezTo>
                        <a:cubicBezTo>
                          <a:pt x="3631932" y="1008388"/>
                          <a:pt x="3610610" y="1065401"/>
                          <a:pt x="3581829" y="1076046"/>
                        </a:cubicBezTo>
                        <a:cubicBezTo>
                          <a:pt x="3476611" y="1181599"/>
                          <a:pt x="3394931" y="1052804"/>
                          <a:pt x="3275116" y="1076046"/>
                        </a:cubicBezTo>
                        <a:cubicBezTo>
                          <a:pt x="3178348" y="1123595"/>
                          <a:pt x="3039484" y="1070756"/>
                          <a:pt x="2933118" y="1076046"/>
                        </a:cubicBezTo>
                        <a:cubicBezTo>
                          <a:pt x="2825832" y="1100503"/>
                          <a:pt x="2809697" y="1044849"/>
                          <a:pt x="2732261" y="1076046"/>
                        </a:cubicBezTo>
                        <a:cubicBezTo>
                          <a:pt x="2652248" y="1127609"/>
                          <a:pt x="2481190" y="997268"/>
                          <a:pt x="2390263" y="1076046"/>
                        </a:cubicBezTo>
                        <a:cubicBezTo>
                          <a:pt x="2268595" y="1219192"/>
                          <a:pt x="2233250" y="1018077"/>
                          <a:pt x="2154121" y="1076046"/>
                        </a:cubicBezTo>
                        <a:cubicBezTo>
                          <a:pt x="2076086" y="1138458"/>
                          <a:pt x="2027967" y="1035190"/>
                          <a:pt x="1988550" y="1076046"/>
                        </a:cubicBezTo>
                        <a:cubicBezTo>
                          <a:pt x="1944427" y="1101263"/>
                          <a:pt x="1872796" y="1037864"/>
                          <a:pt x="1822979" y="1076046"/>
                        </a:cubicBezTo>
                        <a:cubicBezTo>
                          <a:pt x="1763404" y="1081908"/>
                          <a:pt x="1632100" y="937784"/>
                          <a:pt x="1551552" y="1076046"/>
                        </a:cubicBezTo>
                        <a:cubicBezTo>
                          <a:pt x="1474367" y="1181506"/>
                          <a:pt x="1376595" y="1041683"/>
                          <a:pt x="1315410" y="1076046"/>
                        </a:cubicBezTo>
                        <a:cubicBezTo>
                          <a:pt x="1309723" y="1134430"/>
                          <a:pt x="1140420" y="988118"/>
                          <a:pt x="1008697" y="1076046"/>
                        </a:cubicBezTo>
                        <a:cubicBezTo>
                          <a:pt x="886378" y="1193367"/>
                          <a:pt x="867749" y="964639"/>
                          <a:pt x="737270" y="1076046"/>
                        </a:cubicBezTo>
                        <a:cubicBezTo>
                          <a:pt x="585588" y="1140165"/>
                          <a:pt x="575923" y="1003248"/>
                          <a:pt x="465843" y="1076046"/>
                        </a:cubicBezTo>
                        <a:cubicBezTo>
                          <a:pt x="307177" y="1116523"/>
                          <a:pt x="179873" y="1024245"/>
                          <a:pt x="53273" y="1076046"/>
                        </a:cubicBezTo>
                        <a:cubicBezTo>
                          <a:pt x="15837" y="1062920"/>
                          <a:pt x="7994" y="1018913"/>
                          <a:pt x="0" y="896701"/>
                        </a:cubicBezTo>
                        <a:cubicBezTo>
                          <a:pt x="33483" y="538286"/>
                          <a:pt x="7188" y="376762"/>
                          <a:pt x="0" y="179344"/>
                        </a:cubicBezTo>
                        <a:close/>
                      </a:path>
                      <a:path w="3635103" h="1076046" stroke="0" extrusionOk="0">
                        <a:moveTo>
                          <a:pt x="0" y="179344"/>
                        </a:moveTo>
                        <a:cubicBezTo>
                          <a:pt x="1271" y="81897"/>
                          <a:pt x="29947" y="3034"/>
                          <a:pt x="53273" y="0"/>
                        </a:cubicBezTo>
                        <a:cubicBezTo>
                          <a:pt x="135843" y="-62954"/>
                          <a:pt x="144753" y="36914"/>
                          <a:pt x="218844" y="0"/>
                        </a:cubicBezTo>
                        <a:cubicBezTo>
                          <a:pt x="279607" y="-60454"/>
                          <a:pt x="332169" y="59576"/>
                          <a:pt x="384415" y="0"/>
                        </a:cubicBezTo>
                        <a:cubicBezTo>
                          <a:pt x="438294" y="-54284"/>
                          <a:pt x="570588" y="30626"/>
                          <a:pt x="620556" y="0"/>
                        </a:cubicBezTo>
                        <a:cubicBezTo>
                          <a:pt x="675118" y="-31480"/>
                          <a:pt x="797582" y="80322"/>
                          <a:pt x="856698" y="0"/>
                        </a:cubicBezTo>
                        <a:cubicBezTo>
                          <a:pt x="900324" y="-86225"/>
                          <a:pt x="953524" y="21939"/>
                          <a:pt x="1057554" y="0"/>
                        </a:cubicBezTo>
                        <a:cubicBezTo>
                          <a:pt x="1135998" y="-41803"/>
                          <a:pt x="1253905" y="36050"/>
                          <a:pt x="1364267" y="0"/>
                        </a:cubicBezTo>
                        <a:cubicBezTo>
                          <a:pt x="1462138" y="-21530"/>
                          <a:pt x="1495219" y="53552"/>
                          <a:pt x="1565124" y="0"/>
                        </a:cubicBezTo>
                        <a:cubicBezTo>
                          <a:pt x="1633298" y="-56471"/>
                          <a:pt x="1693232" y="29632"/>
                          <a:pt x="1765980" y="0"/>
                        </a:cubicBezTo>
                        <a:cubicBezTo>
                          <a:pt x="1822158" y="-59372"/>
                          <a:pt x="1910643" y="52540"/>
                          <a:pt x="2002122" y="0"/>
                        </a:cubicBezTo>
                        <a:cubicBezTo>
                          <a:pt x="2113028" y="-53591"/>
                          <a:pt x="2136774" y="2328"/>
                          <a:pt x="2202978" y="0"/>
                        </a:cubicBezTo>
                        <a:cubicBezTo>
                          <a:pt x="2289138" y="29622"/>
                          <a:pt x="2370654" y="99615"/>
                          <a:pt x="2509691" y="0"/>
                        </a:cubicBezTo>
                        <a:cubicBezTo>
                          <a:pt x="2635685" y="-82375"/>
                          <a:pt x="2628989" y="65871"/>
                          <a:pt x="2675262" y="0"/>
                        </a:cubicBezTo>
                        <a:cubicBezTo>
                          <a:pt x="2706287" y="-58662"/>
                          <a:pt x="2865504" y="59061"/>
                          <a:pt x="2946689" y="0"/>
                        </a:cubicBezTo>
                        <a:cubicBezTo>
                          <a:pt x="3045878" y="-72414"/>
                          <a:pt x="3155594" y="51440"/>
                          <a:pt x="3288688" y="0"/>
                        </a:cubicBezTo>
                        <a:cubicBezTo>
                          <a:pt x="3408672" y="-105088"/>
                          <a:pt x="3449302" y="40087"/>
                          <a:pt x="3581829" y="0"/>
                        </a:cubicBezTo>
                        <a:cubicBezTo>
                          <a:pt x="3590846" y="88"/>
                          <a:pt x="3649150" y="71417"/>
                          <a:pt x="3635103" y="179344"/>
                        </a:cubicBezTo>
                        <a:cubicBezTo>
                          <a:pt x="3600314" y="376721"/>
                          <a:pt x="3618205" y="645396"/>
                          <a:pt x="3635103" y="896701"/>
                        </a:cubicBezTo>
                        <a:cubicBezTo>
                          <a:pt x="3640301" y="988257"/>
                          <a:pt x="3609501" y="1065343"/>
                          <a:pt x="3581829" y="1076046"/>
                        </a:cubicBezTo>
                        <a:cubicBezTo>
                          <a:pt x="3528565" y="1138909"/>
                          <a:pt x="3487245" y="1053392"/>
                          <a:pt x="3416258" y="1076046"/>
                        </a:cubicBezTo>
                        <a:cubicBezTo>
                          <a:pt x="3330648" y="1090760"/>
                          <a:pt x="3188724" y="1015930"/>
                          <a:pt x="3074260" y="1076046"/>
                        </a:cubicBezTo>
                        <a:cubicBezTo>
                          <a:pt x="2948437" y="1130739"/>
                          <a:pt x="2831713" y="1081763"/>
                          <a:pt x="2732261" y="1076046"/>
                        </a:cubicBezTo>
                        <a:cubicBezTo>
                          <a:pt x="2621322" y="1082735"/>
                          <a:pt x="2633156" y="1047118"/>
                          <a:pt x="2566691" y="1076046"/>
                        </a:cubicBezTo>
                        <a:cubicBezTo>
                          <a:pt x="2468826" y="1102489"/>
                          <a:pt x="2385343" y="983241"/>
                          <a:pt x="2330549" y="1076046"/>
                        </a:cubicBezTo>
                        <a:cubicBezTo>
                          <a:pt x="2286320" y="1122555"/>
                          <a:pt x="2131735" y="1062903"/>
                          <a:pt x="2023836" y="1076046"/>
                        </a:cubicBezTo>
                        <a:cubicBezTo>
                          <a:pt x="1921150" y="1083072"/>
                          <a:pt x="1864217" y="1046624"/>
                          <a:pt x="1717123" y="1076046"/>
                        </a:cubicBezTo>
                        <a:cubicBezTo>
                          <a:pt x="1588920" y="1065540"/>
                          <a:pt x="1544633" y="1010326"/>
                          <a:pt x="1480981" y="1076046"/>
                        </a:cubicBezTo>
                        <a:cubicBezTo>
                          <a:pt x="1409349" y="1148407"/>
                          <a:pt x="1292918" y="1013178"/>
                          <a:pt x="1138983" y="1076046"/>
                        </a:cubicBezTo>
                        <a:cubicBezTo>
                          <a:pt x="991970" y="1175998"/>
                          <a:pt x="1049970" y="1024334"/>
                          <a:pt x="973412" y="1076046"/>
                        </a:cubicBezTo>
                        <a:cubicBezTo>
                          <a:pt x="941298" y="1164157"/>
                          <a:pt x="816844" y="989632"/>
                          <a:pt x="737270" y="1076046"/>
                        </a:cubicBezTo>
                        <a:cubicBezTo>
                          <a:pt x="639885" y="1171870"/>
                          <a:pt x="619560" y="1012387"/>
                          <a:pt x="571699" y="1076046"/>
                        </a:cubicBezTo>
                        <a:cubicBezTo>
                          <a:pt x="536202" y="1124621"/>
                          <a:pt x="161351" y="945565"/>
                          <a:pt x="53273" y="1076046"/>
                        </a:cubicBezTo>
                        <a:cubicBezTo>
                          <a:pt x="27718" y="1081669"/>
                          <a:pt x="3313" y="980097"/>
                          <a:pt x="0" y="896701"/>
                        </a:cubicBezTo>
                        <a:cubicBezTo>
                          <a:pt x="-10387" y="591918"/>
                          <a:pt x="13977" y="447646"/>
                          <a:pt x="0" y="179344"/>
                        </a:cubicBezTo>
                        <a:close/>
                      </a:path>
                      <a:path w="3635103" h="1076046" fill="none" stroke="0" extrusionOk="0">
                        <a:moveTo>
                          <a:pt x="0" y="179344"/>
                        </a:moveTo>
                        <a:cubicBezTo>
                          <a:pt x="1913" y="84881"/>
                          <a:pt x="27279" y="-19286"/>
                          <a:pt x="53273" y="0"/>
                        </a:cubicBezTo>
                        <a:cubicBezTo>
                          <a:pt x="160521" y="-52403"/>
                          <a:pt x="204202" y="64056"/>
                          <a:pt x="254129" y="0"/>
                        </a:cubicBezTo>
                        <a:cubicBezTo>
                          <a:pt x="321410" y="-34676"/>
                          <a:pt x="495309" y="109993"/>
                          <a:pt x="596128" y="0"/>
                        </a:cubicBezTo>
                        <a:cubicBezTo>
                          <a:pt x="685599" y="-96142"/>
                          <a:pt x="757610" y="75619"/>
                          <a:pt x="796984" y="0"/>
                        </a:cubicBezTo>
                        <a:cubicBezTo>
                          <a:pt x="831928" y="-51741"/>
                          <a:pt x="975127" y="68573"/>
                          <a:pt x="1138983" y="0"/>
                        </a:cubicBezTo>
                        <a:cubicBezTo>
                          <a:pt x="1288861" y="-56330"/>
                          <a:pt x="1364811" y="40091"/>
                          <a:pt x="1445695" y="0"/>
                        </a:cubicBezTo>
                        <a:cubicBezTo>
                          <a:pt x="1563589" y="-54441"/>
                          <a:pt x="1656266" y="72522"/>
                          <a:pt x="1787694" y="0"/>
                        </a:cubicBezTo>
                        <a:cubicBezTo>
                          <a:pt x="1945897" y="-75770"/>
                          <a:pt x="1908666" y="82860"/>
                          <a:pt x="2023836" y="0"/>
                        </a:cubicBezTo>
                        <a:cubicBezTo>
                          <a:pt x="2146857" y="-80561"/>
                          <a:pt x="2189136" y="112459"/>
                          <a:pt x="2295263" y="0"/>
                        </a:cubicBezTo>
                        <a:cubicBezTo>
                          <a:pt x="2382429" y="-75270"/>
                          <a:pt x="2436366" y="33017"/>
                          <a:pt x="2531405" y="0"/>
                        </a:cubicBezTo>
                        <a:cubicBezTo>
                          <a:pt x="2605593" y="-28684"/>
                          <a:pt x="2655736" y="38142"/>
                          <a:pt x="2696976" y="0"/>
                        </a:cubicBezTo>
                        <a:cubicBezTo>
                          <a:pt x="2773043" y="-24866"/>
                          <a:pt x="2933118" y="88601"/>
                          <a:pt x="3003689" y="0"/>
                        </a:cubicBezTo>
                        <a:cubicBezTo>
                          <a:pt x="3069246" y="-115743"/>
                          <a:pt x="3207630" y="23162"/>
                          <a:pt x="3345687" y="0"/>
                        </a:cubicBezTo>
                        <a:cubicBezTo>
                          <a:pt x="3450537" y="-44187"/>
                          <a:pt x="3518101" y="18520"/>
                          <a:pt x="3581829" y="0"/>
                        </a:cubicBezTo>
                        <a:cubicBezTo>
                          <a:pt x="3612808" y="-6872"/>
                          <a:pt x="3623930" y="57934"/>
                          <a:pt x="3635103" y="179344"/>
                        </a:cubicBezTo>
                        <a:cubicBezTo>
                          <a:pt x="3702276" y="470170"/>
                          <a:pt x="3650397" y="640401"/>
                          <a:pt x="3635103" y="896701"/>
                        </a:cubicBezTo>
                        <a:cubicBezTo>
                          <a:pt x="3631195" y="1011631"/>
                          <a:pt x="3612024" y="1068718"/>
                          <a:pt x="3581829" y="1076046"/>
                        </a:cubicBezTo>
                        <a:cubicBezTo>
                          <a:pt x="3479264" y="1214508"/>
                          <a:pt x="3395996" y="1043735"/>
                          <a:pt x="3275116" y="1076046"/>
                        </a:cubicBezTo>
                        <a:cubicBezTo>
                          <a:pt x="3155646" y="1106264"/>
                          <a:pt x="3041370" y="1063173"/>
                          <a:pt x="2933118" y="1076046"/>
                        </a:cubicBezTo>
                        <a:cubicBezTo>
                          <a:pt x="2808389" y="1096291"/>
                          <a:pt x="2810379" y="1053092"/>
                          <a:pt x="2732261" y="1076046"/>
                        </a:cubicBezTo>
                        <a:cubicBezTo>
                          <a:pt x="2692477" y="1092782"/>
                          <a:pt x="2500029" y="965234"/>
                          <a:pt x="2390263" y="1076046"/>
                        </a:cubicBezTo>
                        <a:cubicBezTo>
                          <a:pt x="2276672" y="1195419"/>
                          <a:pt x="2236299" y="998213"/>
                          <a:pt x="2154121" y="1076046"/>
                        </a:cubicBezTo>
                        <a:cubicBezTo>
                          <a:pt x="2057053" y="1131987"/>
                          <a:pt x="2014725" y="1043246"/>
                          <a:pt x="1988550" y="1076046"/>
                        </a:cubicBezTo>
                        <a:cubicBezTo>
                          <a:pt x="1951451" y="1104677"/>
                          <a:pt x="1875011" y="1060906"/>
                          <a:pt x="1822979" y="1076046"/>
                        </a:cubicBezTo>
                        <a:cubicBezTo>
                          <a:pt x="1769116" y="1104287"/>
                          <a:pt x="1609970" y="980101"/>
                          <a:pt x="1551552" y="1076046"/>
                        </a:cubicBezTo>
                        <a:cubicBezTo>
                          <a:pt x="1472870" y="1161277"/>
                          <a:pt x="1357115" y="1014227"/>
                          <a:pt x="1315410" y="1076046"/>
                        </a:cubicBezTo>
                        <a:cubicBezTo>
                          <a:pt x="1299828" y="1145659"/>
                          <a:pt x="1117561" y="994025"/>
                          <a:pt x="1008697" y="1076046"/>
                        </a:cubicBezTo>
                        <a:cubicBezTo>
                          <a:pt x="872313" y="1176512"/>
                          <a:pt x="854068" y="965449"/>
                          <a:pt x="737270" y="1076046"/>
                        </a:cubicBezTo>
                        <a:cubicBezTo>
                          <a:pt x="607397" y="1163999"/>
                          <a:pt x="571228" y="1035704"/>
                          <a:pt x="465843" y="1076046"/>
                        </a:cubicBezTo>
                        <a:cubicBezTo>
                          <a:pt x="327480" y="1109973"/>
                          <a:pt x="205831" y="1017012"/>
                          <a:pt x="53273" y="1076046"/>
                        </a:cubicBezTo>
                        <a:cubicBezTo>
                          <a:pt x="32610" y="1073198"/>
                          <a:pt x="19434" y="1015648"/>
                          <a:pt x="0" y="896701"/>
                        </a:cubicBezTo>
                        <a:cubicBezTo>
                          <a:pt x="-11535" y="559184"/>
                          <a:pt x="24590" y="367361"/>
                          <a:pt x="0" y="179344"/>
                        </a:cubicBezTo>
                        <a:close/>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Hộp Văn bản 7">
            <a:extLst>
              <a:ext uri="{FF2B5EF4-FFF2-40B4-BE49-F238E27FC236}">
                <a16:creationId xmlns:a16="http://schemas.microsoft.com/office/drawing/2014/main" id="{8D539C36-FF33-4AEB-A79C-32E995B33CD0}"/>
              </a:ext>
            </a:extLst>
          </p:cNvPr>
          <p:cNvSpPr txBox="1"/>
          <p:nvPr/>
        </p:nvSpPr>
        <p:spPr>
          <a:xfrm>
            <a:off x="1285194" y="521360"/>
            <a:ext cx="10126709" cy="2246769"/>
          </a:xfrm>
          <a:prstGeom prst="rect">
            <a:avLst/>
          </a:prstGeom>
          <a:noFill/>
        </p:spPr>
        <p:txBody>
          <a:bodyPr wrap="square" rtlCol="0">
            <a:spAutoFit/>
          </a:bodyPr>
          <a:lstStyle/>
          <a:p>
            <a:pPr marL="0" marR="0" lvl="0" indent="0" algn="just" defTabSz="914173"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Việt nói rằng: “Hai số 37 003 847 và 23 938 399 có cùng số chữ số. Chữ số tận cùng của số 23 938 399 là 9. Chữ số tận cùng của số 37 003 847 là 7.</a:t>
            </a:r>
          </a:p>
          <a:p>
            <a:pPr marL="0" marR="0" lvl="0" indent="0" algn="just" defTabSz="914173"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Mà 9 lớn hơn 7 nên 23 938 399 lớn hơn 37 003 847”.</a:t>
            </a:r>
          </a:p>
          <a:p>
            <a:pPr marL="0" marR="0" lvl="0" indent="0" algn="just" defTabSz="914173"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Hỏi Việt đã nói sai ở đâu?</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4905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P spid="5" grpId="0" animBg="1"/>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3" name="图片 11">
            <a:extLst>
              <a:ext uri="{FF2B5EF4-FFF2-40B4-BE49-F238E27FC236}">
                <a16:creationId xmlns:a16="http://schemas.microsoft.com/office/drawing/2014/main" id="{F9BBEC02-6E08-AA30-70D5-A8BC084648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35328" flipH="1">
            <a:off x="9859807" y="362947"/>
            <a:ext cx="1567059" cy="1298902"/>
          </a:xfrm>
          <a:prstGeom prst="rect">
            <a:avLst/>
          </a:prstGeom>
        </p:spPr>
      </p:pic>
      <p:pic>
        <p:nvPicPr>
          <p:cNvPr id="7" name="Picture 3">
            <a:extLst>
              <a:ext uri="{FF2B5EF4-FFF2-40B4-BE49-F238E27FC236}">
                <a16:creationId xmlns:a16="http://schemas.microsoft.com/office/drawing/2014/main" id="{148E5978-FF42-43BB-9F12-70DB471662D6}"/>
              </a:ext>
            </a:extLst>
          </p:cNvPr>
          <p:cNvPicPr>
            <a:picLocks noChangeAspect="1"/>
          </p:cNvPicPr>
          <p:nvPr/>
        </p:nvPicPr>
        <p:blipFill>
          <a:blip r:embed="rId3"/>
          <a:srcRect/>
          <a:stretch>
            <a:fillRect/>
          </a:stretch>
        </p:blipFill>
        <p:spPr>
          <a:xfrm>
            <a:off x="11117051" y="4622685"/>
            <a:ext cx="1018103" cy="2183599"/>
          </a:xfrm>
          <a:prstGeom prst="rect">
            <a:avLst/>
          </a:prstGeom>
        </p:spPr>
      </p:pic>
      <p:pic>
        <p:nvPicPr>
          <p:cNvPr id="8" name="Picture 9">
            <a:extLst>
              <a:ext uri="{FF2B5EF4-FFF2-40B4-BE49-F238E27FC236}">
                <a16:creationId xmlns:a16="http://schemas.microsoft.com/office/drawing/2014/main" id="{B1924CF8-A5E4-EEA9-6FF3-17A9E329B919}"/>
              </a:ext>
            </a:extLst>
          </p:cNvPr>
          <p:cNvPicPr>
            <a:picLocks noChangeAspect="1"/>
          </p:cNvPicPr>
          <p:nvPr/>
        </p:nvPicPr>
        <p:blipFill>
          <a:blip r:embed="rId4"/>
          <a:srcRect/>
          <a:stretch>
            <a:fillRect/>
          </a:stretch>
        </p:blipFill>
        <p:spPr>
          <a:xfrm flipH="1">
            <a:off x="431366" y="80203"/>
            <a:ext cx="2069442" cy="1838438"/>
          </a:xfrm>
          <a:prstGeom prst="rect">
            <a:avLst/>
          </a:prstGeom>
        </p:spPr>
      </p:pic>
      <p:sp>
        <p:nvSpPr>
          <p:cNvPr id="25" name="Google Shape;1167;p39">
            <a:extLst>
              <a:ext uri="{FF2B5EF4-FFF2-40B4-BE49-F238E27FC236}">
                <a16:creationId xmlns:a16="http://schemas.microsoft.com/office/drawing/2014/main" id="{BB2CBE5A-A01A-941A-8FDD-32043DE80C49}"/>
              </a:ext>
            </a:extLst>
          </p:cNvPr>
          <p:cNvSpPr txBox="1">
            <a:spLocks/>
          </p:cNvSpPr>
          <p:nvPr/>
        </p:nvSpPr>
        <p:spPr>
          <a:xfrm>
            <a:off x="502291" y="2282783"/>
            <a:ext cx="9528400"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solidFill>
                  <a:srgbClr val="002060"/>
                </a:solidFill>
                <a:latin typeface="Cambria" panose="02040503050406030204" pitchFamily="18" charset="0"/>
                <a:ea typeface="Cambria" panose="02040503050406030204" pitchFamily="18" charset="0"/>
              </a:rPr>
              <a:t> </a:t>
            </a:r>
            <a:endParaRPr lang="en-US" sz="2400" b="1" dirty="0">
              <a:solidFill>
                <a:srgbClr val="002060"/>
              </a:solidFill>
              <a:latin typeface="Cambria" panose="02040503050406030204" pitchFamily="18" charset="0"/>
              <a:ea typeface="Cambria" panose="02040503050406030204" pitchFamily="18" charset="0"/>
            </a:endParaRPr>
          </a:p>
        </p:txBody>
      </p:sp>
      <p:grpSp>
        <p:nvGrpSpPr>
          <p:cNvPr id="20" name="Group 19">
            <a:extLst>
              <a:ext uri="{FF2B5EF4-FFF2-40B4-BE49-F238E27FC236}">
                <a16:creationId xmlns:a16="http://schemas.microsoft.com/office/drawing/2014/main" id="{9A87EAC4-1800-C45E-5DE9-2DA17502FB80}"/>
              </a:ext>
            </a:extLst>
          </p:cNvPr>
          <p:cNvGrpSpPr/>
          <p:nvPr/>
        </p:nvGrpSpPr>
        <p:grpSpPr>
          <a:xfrm>
            <a:off x="3585443" y="175780"/>
            <a:ext cx="6087873" cy="1178569"/>
            <a:chOff x="150128" y="102542"/>
            <a:chExt cx="11866241" cy="2009400"/>
          </a:xfrm>
        </p:grpSpPr>
        <p:grpSp>
          <p:nvGrpSpPr>
            <p:cNvPr id="21" name="Group 20">
              <a:extLst>
                <a:ext uri="{FF2B5EF4-FFF2-40B4-BE49-F238E27FC236}">
                  <a16:creationId xmlns:a16="http://schemas.microsoft.com/office/drawing/2014/main" id="{B3176D4E-615C-BDF1-16B0-4201E216A222}"/>
                </a:ext>
              </a:extLst>
            </p:cNvPr>
            <p:cNvGrpSpPr/>
            <p:nvPr/>
          </p:nvGrpSpPr>
          <p:grpSpPr>
            <a:xfrm>
              <a:off x="1107066" y="248000"/>
              <a:ext cx="10909303" cy="1863939"/>
              <a:chOff x="1107065" y="247999"/>
              <a:chExt cx="11160366" cy="1863939"/>
            </a:xfrm>
          </p:grpSpPr>
          <p:pic>
            <p:nvPicPr>
              <p:cNvPr id="27" name="Picture 26">
                <a:extLst>
                  <a:ext uri="{FF2B5EF4-FFF2-40B4-BE49-F238E27FC236}">
                    <a16:creationId xmlns:a16="http://schemas.microsoft.com/office/drawing/2014/main" id="{0D493D76-0167-C37B-486E-4C7502B13A2A}"/>
                  </a:ext>
                </a:extLst>
              </p:cNvPr>
              <p:cNvPicPr>
                <a:picLocks noChangeAspect="1"/>
              </p:cNvPicPr>
              <p:nvPr/>
            </p:nvPicPr>
            <p:blipFill>
              <a:blip r:embed="rId5"/>
              <a:stretch>
                <a:fillRect/>
              </a:stretch>
            </p:blipFill>
            <p:spPr>
              <a:xfrm>
                <a:off x="1107065" y="247999"/>
                <a:ext cx="11160366" cy="1863939"/>
              </a:xfrm>
              <a:prstGeom prst="rect">
                <a:avLst/>
              </a:prstGeom>
            </p:spPr>
          </p:pic>
          <p:sp>
            <p:nvSpPr>
              <p:cNvPr id="28" name="Rectangle 27">
                <a:extLst>
                  <a:ext uri="{FF2B5EF4-FFF2-40B4-BE49-F238E27FC236}">
                    <a16:creationId xmlns:a16="http://schemas.microsoft.com/office/drawing/2014/main" id="{84FDF492-F66D-BE83-05BA-749245B9A02D}"/>
                  </a:ext>
                </a:extLst>
              </p:cNvPr>
              <p:cNvSpPr/>
              <p:nvPr/>
            </p:nvSpPr>
            <p:spPr>
              <a:xfrm>
                <a:off x="3375727" y="296954"/>
                <a:ext cx="6903894"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000" b="1" i="0" dirty="0">
                  <a:ln w="12700">
                    <a:solidFill>
                      <a:schemeClr val="bg1"/>
                    </a:solidFill>
                  </a:ln>
                  <a:solidFill>
                    <a:schemeClr val="bg1"/>
                  </a:solidFill>
                  <a:effectLst/>
                  <a:latin typeface="+mj-lt"/>
                </a:endParaRPr>
              </a:p>
            </p:txBody>
          </p:sp>
        </p:grpSp>
        <p:pic>
          <p:nvPicPr>
            <p:cNvPr id="23" name="Picture 22">
              <a:extLst>
                <a:ext uri="{FF2B5EF4-FFF2-40B4-BE49-F238E27FC236}">
                  <a16:creationId xmlns:a16="http://schemas.microsoft.com/office/drawing/2014/main" id="{D7980151-6D62-ACC7-316F-C2229E691C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6" name="TextBox 25">
              <a:extLst>
                <a:ext uri="{FF2B5EF4-FFF2-40B4-BE49-F238E27FC236}">
                  <a16:creationId xmlns:a16="http://schemas.microsoft.com/office/drawing/2014/main" id="{BC169CBF-5E63-A2D3-2667-AE11A1C48A62}"/>
                </a:ext>
              </a:extLst>
            </p:cNvPr>
            <p:cNvSpPr txBox="1"/>
            <p:nvPr/>
          </p:nvSpPr>
          <p:spPr>
            <a:xfrm>
              <a:off x="506731" y="718214"/>
              <a:ext cx="909210" cy="738664"/>
            </a:xfrm>
            <a:prstGeom prst="rect">
              <a:avLst/>
            </a:prstGeom>
            <a:noFill/>
          </p:spPr>
          <p:txBody>
            <a:bodyPr wrap="square" rtlCol="0" anchor="ctr">
              <a:spAutoFit/>
            </a:bodyPr>
            <a:lstStyle/>
            <a:p>
              <a:pPr algn="ctr"/>
              <a:endParaRPr lang="en-US" sz="4200" dirty="0">
                <a:solidFill>
                  <a:schemeClr val="bg1"/>
                </a:solidFill>
                <a:latin typeface="iCiel Cadena" panose="02000503000000020004" pitchFamily="50" charset="0"/>
              </a:endParaRPr>
            </a:p>
          </p:txBody>
        </p:sp>
      </p:grpSp>
      <p:sp>
        <p:nvSpPr>
          <p:cNvPr id="3" name="Rectangle 2"/>
          <p:cNvSpPr/>
          <p:nvPr/>
        </p:nvSpPr>
        <p:spPr>
          <a:xfrm>
            <a:off x="175098" y="1933257"/>
            <a:ext cx="11636204" cy="3170099"/>
          </a:xfrm>
          <a:prstGeom prst="rect">
            <a:avLst/>
          </a:prstGeom>
        </p:spPr>
        <p:txBody>
          <a:bodyPr wrap="square">
            <a:spAutoFit/>
          </a:bodyPr>
          <a:lstStyle/>
          <a:p>
            <a:r>
              <a:rPr lang="en-US" sz="4000" b="1" dirty="0" err="1">
                <a:solidFill>
                  <a:srgbClr val="431807"/>
                </a:solidFill>
                <a:latin typeface="Times New Roman" panose="02020603050405020304" pitchFamily="18" charset="0"/>
                <a:ea typeface="Cambria" panose="02040503050406030204" pitchFamily="18" charset="0"/>
                <a:cs typeface="Times New Roman" panose="02020603050405020304" pitchFamily="18" charset="0"/>
              </a:rPr>
              <a:t>Trong</a:t>
            </a:r>
            <a:r>
              <a:rPr lang="en-US" sz="4000" b="1" dirty="0">
                <a:solidFill>
                  <a:srgbClr val="431807"/>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431807"/>
                </a:solidFill>
                <a:latin typeface="Times New Roman" panose="02020603050405020304" pitchFamily="18" charset="0"/>
                <a:ea typeface="Cambria" panose="02040503050406030204" pitchFamily="18" charset="0"/>
                <a:cs typeface="Times New Roman" panose="02020603050405020304" pitchFamily="18" charset="0"/>
              </a:rPr>
              <a:t>đợt</a:t>
            </a:r>
            <a:r>
              <a:rPr lang="en-US" sz="4000" b="1" dirty="0">
                <a:solidFill>
                  <a:srgbClr val="431807"/>
                </a:solidFill>
                <a:latin typeface="Times New Roman" panose="02020603050405020304" pitchFamily="18" charset="0"/>
                <a:ea typeface="Cambria" panose="02040503050406030204" pitchFamily="18" charset="0"/>
                <a:cs typeface="Times New Roman" panose="02020603050405020304" pitchFamily="18" charset="0"/>
              </a:rPr>
              <a:t> </a:t>
            </a:r>
            <a:r>
              <a:rPr lang="vi-VN" sz="4000" b="1" dirty="0" smtClean="0">
                <a:solidFill>
                  <a:srgbClr val="431807"/>
                </a:solidFill>
                <a:latin typeface="Times New Roman" panose="02020603050405020304" pitchFamily="18" charset="0"/>
                <a:ea typeface="Cambria" panose="02040503050406030204" pitchFamily="18" charset="0"/>
                <a:cs typeface="Times New Roman" panose="02020603050405020304" pitchFamily="18" charset="0"/>
              </a:rPr>
              <a:t>quyên góp ủng hộ đồng bào lũ lụt</a:t>
            </a:r>
            <a:r>
              <a:rPr lang="en-US" sz="4000" b="1" dirty="0" smtClean="0">
                <a:solidFill>
                  <a:srgbClr val="431807"/>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431807"/>
                </a:solidFill>
                <a:latin typeface="Times New Roman" panose="02020603050405020304" pitchFamily="18" charset="0"/>
                <a:ea typeface="Cambria" panose="02040503050406030204" pitchFamily="18" charset="0"/>
                <a:cs typeface="Times New Roman" panose="02020603050405020304" pitchFamily="18" charset="0"/>
              </a:rPr>
              <a:t>vừa</a:t>
            </a:r>
            <a:r>
              <a:rPr lang="en-US" sz="4000" b="1" dirty="0">
                <a:solidFill>
                  <a:srgbClr val="431807"/>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smtClean="0">
                <a:solidFill>
                  <a:srgbClr val="431807"/>
                </a:solidFill>
                <a:latin typeface="Times New Roman" panose="02020603050405020304" pitchFamily="18" charset="0"/>
                <a:ea typeface="Cambria" panose="02040503050406030204" pitchFamily="18" charset="0"/>
                <a:cs typeface="Times New Roman" panose="02020603050405020304" pitchFamily="18" charset="0"/>
              </a:rPr>
              <a:t>qua</a:t>
            </a:r>
            <a:r>
              <a:rPr lang="vi-VN" sz="4000" b="1" dirty="0" smtClean="0">
                <a:solidFill>
                  <a:srgbClr val="431807"/>
                </a:solidFill>
                <a:latin typeface="Times New Roman" panose="02020603050405020304" pitchFamily="18" charset="0"/>
                <a:ea typeface="Cambria" panose="02040503050406030204" pitchFamily="18" charset="0"/>
                <a:cs typeface="Times New Roman" panose="02020603050405020304" pitchFamily="18" charset="0"/>
              </a:rPr>
              <a:t>, trường Tiểu học Số 1 Bình Hải đã tổ chức quyên góp. Lớp 4B ủng hộ được 1 234 000 đồng, lớp 4C ủng hộ được 1 506 000 đồng. Vậy lớp nào ủng hộ số tiền nhiều hơn?</a:t>
            </a:r>
            <a:endParaRPr lang="en-US" sz="4000" b="1" dirty="0">
              <a:solidFill>
                <a:srgbClr val="431807"/>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44" name="Group 43">
            <a:extLst>
              <a:ext uri="{FF2B5EF4-FFF2-40B4-BE49-F238E27FC236}">
                <a16:creationId xmlns:a16="http://schemas.microsoft.com/office/drawing/2014/main" id="{AC3CCA83-EA0F-D3D1-89B6-6CBD02852B21}"/>
              </a:ext>
            </a:extLst>
          </p:cNvPr>
          <p:cNvGrpSpPr/>
          <p:nvPr/>
        </p:nvGrpSpPr>
        <p:grpSpPr>
          <a:xfrm>
            <a:off x="431365" y="5340485"/>
            <a:ext cx="10631711" cy="1451730"/>
            <a:chOff x="348649" y="2705305"/>
            <a:chExt cx="2647709" cy="1606411"/>
          </a:xfrm>
        </p:grpSpPr>
        <p:sp>
          <p:nvSpPr>
            <p:cNvPr id="45" name="Freeform: Shape 13">
              <a:extLst>
                <a:ext uri="{FF2B5EF4-FFF2-40B4-BE49-F238E27FC236}">
                  <a16:creationId xmlns:a16="http://schemas.microsoft.com/office/drawing/2014/main" id="{22154C82-C50A-45AE-B3B6-014FC8C9DF6B}"/>
                </a:ext>
              </a:extLst>
            </p:cNvPr>
            <p:cNvSpPr/>
            <p:nvPr/>
          </p:nvSpPr>
          <p:spPr>
            <a:xfrm flipH="1">
              <a:off x="627249" y="2705305"/>
              <a:ext cx="2125310" cy="1606411"/>
            </a:xfrm>
            <a:prstGeom prst="roundRect">
              <a:avLst/>
            </a:pr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tx1"/>
                </a:solidFill>
              </a:endParaRPr>
            </a:p>
          </p:txBody>
        </p:sp>
        <p:pic>
          <p:nvPicPr>
            <p:cNvPr id="46" name="Picture 45">
              <a:extLst>
                <a:ext uri="{FF2B5EF4-FFF2-40B4-BE49-F238E27FC236}">
                  <a16:creationId xmlns:a16="http://schemas.microsoft.com/office/drawing/2014/main" id="{1925A376-3B6F-7E93-4CF0-2F370A8A48A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rot="1893823">
              <a:off x="359880" y="2791701"/>
              <a:ext cx="490226" cy="1278235"/>
            </a:xfrm>
            <a:prstGeom prst="rect">
              <a:avLst/>
            </a:prstGeom>
          </p:spPr>
        </p:pic>
        <p:pic>
          <p:nvPicPr>
            <p:cNvPr id="49" name="Picture 48">
              <a:extLst>
                <a:ext uri="{FF2B5EF4-FFF2-40B4-BE49-F238E27FC236}">
                  <a16:creationId xmlns:a16="http://schemas.microsoft.com/office/drawing/2014/main" id="{1925A376-3B6F-7E93-4CF0-2F370A8A48A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rot="1893823">
              <a:off x="363574" y="2807874"/>
              <a:ext cx="490226" cy="1278235"/>
            </a:xfrm>
            <a:prstGeom prst="rect">
              <a:avLst/>
            </a:prstGeom>
          </p:spPr>
        </p:pic>
        <mc:AlternateContent xmlns:mc="http://schemas.openxmlformats.org/markup-compatibility/2006">
          <mc:Choice xmlns:a14="http://schemas.microsoft.com/office/drawing/2010/main" Requires="a14">
            <p:sp>
              <p:nvSpPr>
                <p:cNvPr id="50" name="TextBox 49">
                  <a:hlinkClick r:id="rId9" action="ppaction://hlinksldjump"/>
                  <a:extLst>
                    <a:ext uri="{FF2B5EF4-FFF2-40B4-BE49-F238E27FC236}">
                      <a16:creationId xmlns:a16="http://schemas.microsoft.com/office/drawing/2014/main" id="{937A7841-6995-E764-51AC-81E6EE361B71}"/>
                    </a:ext>
                  </a:extLst>
                </p:cNvPr>
                <p:cNvSpPr txBox="1"/>
                <p:nvPr/>
              </p:nvSpPr>
              <p:spPr>
                <a:xfrm>
                  <a:off x="348649" y="2766707"/>
                  <a:ext cx="2647709" cy="132822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sz="3600" b="1" i="0" smtClean="0">
                            <a:solidFill>
                              <a:srgbClr val="FF0000"/>
                            </a:solidFill>
                            <a:latin typeface="Cambria Math" panose="02040503050406030204" pitchFamily="18" charset="0"/>
                            <a:cs typeface="Times New Roman" panose="02020603050405020304" pitchFamily="18" charset="0"/>
                          </a:rPr>
                          <m:t>𝐋</m:t>
                        </m:r>
                        <m:r>
                          <a:rPr lang="vi-VN" sz="3600" b="1" i="0" smtClean="0">
                            <a:solidFill>
                              <a:srgbClr val="FF0000"/>
                            </a:solidFill>
                            <a:latin typeface="Cambria Math" panose="02040503050406030204" pitchFamily="18" charset="0"/>
                            <a:cs typeface="Times New Roman" panose="02020603050405020304" pitchFamily="18" charset="0"/>
                          </a:rPr>
                          <m:t>ớ</m:t>
                        </m:r>
                        <m:r>
                          <a:rPr lang="vi-VN" sz="3600" b="1" i="0" smtClean="0">
                            <a:solidFill>
                              <a:srgbClr val="FF0000"/>
                            </a:solidFill>
                            <a:latin typeface="Cambria Math" panose="02040503050406030204" pitchFamily="18" charset="0"/>
                            <a:cs typeface="Times New Roman" panose="02020603050405020304" pitchFamily="18" charset="0"/>
                          </a:rPr>
                          <m:t>𝐩</m:t>
                        </m:r>
                        <m:r>
                          <a:rPr lang="vi-VN" sz="3600" b="1" i="0" smtClean="0">
                            <a:solidFill>
                              <a:srgbClr val="FF0000"/>
                            </a:solidFill>
                            <a:latin typeface="Cambria Math" panose="02040503050406030204" pitchFamily="18" charset="0"/>
                            <a:cs typeface="Times New Roman" panose="02020603050405020304" pitchFamily="18" charset="0"/>
                          </a:rPr>
                          <m:t> </m:t>
                        </m:r>
                        <m:r>
                          <a:rPr lang="vi-VN" sz="3600" b="1" i="0" smtClean="0">
                            <a:solidFill>
                              <a:srgbClr val="FF0000"/>
                            </a:solidFill>
                            <a:latin typeface="Cambria Math" panose="02040503050406030204" pitchFamily="18" charset="0"/>
                            <a:cs typeface="Times New Roman" panose="02020603050405020304" pitchFamily="18" charset="0"/>
                          </a:rPr>
                          <m:t>𝟒𝐂</m:t>
                        </m:r>
                        <m:r>
                          <a:rPr lang="vi-VN" sz="3600" b="1" i="0" smtClean="0">
                            <a:solidFill>
                              <a:srgbClr val="FF0000"/>
                            </a:solidFill>
                            <a:latin typeface="Cambria Math" panose="02040503050406030204" pitchFamily="18" charset="0"/>
                            <a:cs typeface="Times New Roman" panose="02020603050405020304" pitchFamily="18" charset="0"/>
                          </a:rPr>
                          <m:t> </m:t>
                        </m:r>
                        <m:r>
                          <a:rPr lang="vi-VN" sz="3600" b="1" i="0" smtClean="0">
                            <a:solidFill>
                              <a:srgbClr val="FF0000"/>
                            </a:solidFill>
                            <a:latin typeface="Cambria Math" panose="02040503050406030204" pitchFamily="18" charset="0"/>
                            <a:cs typeface="Times New Roman" panose="02020603050405020304" pitchFamily="18" charset="0"/>
                          </a:rPr>
                          <m:t>𝐪𝐮𝐲</m:t>
                        </m:r>
                        <m:r>
                          <a:rPr lang="vi-VN" sz="3600" b="1" i="0" smtClean="0">
                            <a:solidFill>
                              <a:srgbClr val="FF0000"/>
                            </a:solidFill>
                            <a:latin typeface="Cambria Math" panose="02040503050406030204" pitchFamily="18" charset="0"/>
                            <a:cs typeface="Times New Roman" panose="02020603050405020304" pitchFamily="18" charset="0"/>
                          </a:rPr>
                          <m:t>ê</m:t>
                        </m:r>
                        <m:r>
                          <a:rPr lang="vi-VN" sz="3600" b="1" i="0" smtClean="0">
                            <a:solidFill>
                              <a:srgbClr val="FF0000"/>
                            </a:solidFill>
                            <a:latin typeface="Cambria Math" panose="02040503050406030204" pitchFamily="18" charset="0"/>
                            <a:cs typeface="Times New Roman" panose="02020603050405020304" pitchFamily="18" charset="0"/>
                          </a:rPr>
                          <m:t>𝐧</m:t>
                        </m:r>
                        <m:r>
                          <a:rPr lang="vi-VN" sz="3600" b="1" i="0" smtClean="0">
                            <a:solidFill>
                              <a:srgbClr val="FF0000"/>
                            </a:solidFill>
                            <a:latin typeface="Cambria Math" panose="02040503050406030204" pitchFamily="18" charset="0"/>
                            <a:cs typeface="Times New Roman" panose="02020603050405020304" pitchFamily="18" charset="0"/>
                          </a:rPr>
                          <m:t> </m:t>
                        </m:r>
                        <m:r>
                          <a:rPr lang="vi-VN" sz="3600" b="1" i="0" smtClean="0">
                            <a:solidFill>
                              <a:srgbClr val="FF0000"/>
                            </a:solidFill>
                            <a:latin typeface="Cambria Math" panose="02040503050406030204" pitchFamily="18" charset="0"/>
                            <a:cs typeface="Times New Roman" panose="02020603050405020304" pitchFamily="18" charset="0"/>
                          </a:rPr>
                          <m:t>𝐠</m:t>
                        </m:r>
                        <m:r>
                          <a:rPr lang="vi-VN" sz="3600" b="1" i="0" smtClean="0">
                            <a:solidFill>
                              <a:srgbClr val="FF0000"/>
                            </a:solidFill>
                            <a:latin typeface="Cambria Math" panose="02040503050406030204" pitchFamily="18" charset="0"/>
                            <a:cs typeface="Times New Roman" panose="02020603050405020304" pitchFamily="18" charset="0"/>
                          </a:rPr>
                          <m:t>ó</m:t>
                        </m:r>
                        <m:r>
                          <a:rPr lang="vi-VN" sz="3600" b="1" i="0" smtClean="0">
                            <a:solidFill>
                              <a:srgbClr val="FF0000"/>
                            </a:solidFill>
                            <a:latin typeface="Cambria Math" panose="02040503050406030204" pitchFamily="18" charset="0"/>
                            <a:cs typeface="Times New Roman" panose="02020603050405020304" pitchFamily="18" charset="0"/>
                          </a:rPr>
                          <m:t>𝐩</m:t>
                        </m:r>
                        <m:r>
                          <a:rPr lang="vi-VN" sz="3600" b="1" i="0" smtClean="0">
                            <a:solidFill>
                              <a:srgbClr val="FF0000"/>
                            </a:solidFill>
                            <a:latin typeface="Cambria Math" panose="02040503050406030204" pitchFamily="18" charset="0"/>
                            <a:cs typeface="Times New Roman" panose="02020603050405020304" pitchFamily="18" charset="0"/>
                          </a:rPr>
                          <m:t> </m:t>
                        </m:r>
                        <m:r>
                          <a:rPr lang="vi-VN" sz="3600" b="1" i="0" smtClean="0">
                            <a:solidFill>
                              <a:srgbClr val="FF0000"/>
                            </a:solidFill>
                            <a:latin typeface="Cambria Math" panose="02040503050406030204" pitchFamily="18" charset="0"/>
                            <a:cs typeface="Times New Roman" panose="02020603050405020304" pitchFamily="18" charset="0"/>
                          </a:rPr>
                          <m:t>𝐧𝐡𝐢</m:t>
                        </m:r>
                        <m:r>
                          <a:rPr lang="vi-VN" sz="3600" b="1" i="0" smtClean="0">
                            <a:solidFill>
                              <a:srgbClr val="FF0000"/>
                            </a:solidFill>
                            <a:latin typeface="Cambria Math" panose="02040503050406030204" pitchFamily="18" charset="0"/>
                            <a:cs typeface="Times New Roman" panose="02020603050405020304" pitchFamily="18" charset="0"/>
                          </a:rPr>
                          <m:t>ề</m:t>
                        </m:r>
                        <m:r>
                          <a:rPr lang="vi-VN" sz="3600" b="1" i="0" smtClean="0">
                            <a:solidFill>
                              <a:srgbClr val="FF0000"/>
                            </a:solidFill>
                            <a:latin typeface="Cambria Math" panose="02040503050406030204" pitchFamily="18" charset="0"/>
                            <a:cs typeface="Times New Roman" panose="02020603050405020304" pitchFamily="18" charset="0"/>
                          </a:rPr>
                          <m:t>𝐮</m:t>
                        </m:r>
                        <m:r>
                          <a:rPr lang="vi-VN" sz="3600" b="1" i="0" smtClean="0">
                            <a:solidFill>
                              <a:srgbClr val="FF0000"/>
                            </a:solidFill>
                            <a:latin typeface="Cambria Math" panose="02040503050406030204" pitchFamily="18" charset="0"/>
                            <a:cs typeface="Times New Roman" panose="02020603050405020304" pitchFamily="18" charset="0"/>
                          </a:rPr>
                          <m:t> </m:t>
                        </m:r>
                        <m:r>
                          <a:rPr lang="vi-VN" sz="3600" b="1" i="0" smtClean="0">
                            <a:solidFill>
                              <a:srgbClr val="FF0000"/>
                            </a:solidFill>
                            <a:latin typeface="Cambria Math" panose="02040503050406030204" pitchFamily="18" charset="0"/>
                            <a:cs typeface="Times New Roman" panose="02020603050405020304" pitchFamily="18" charset="0"/>
                          </a:rPr>
                          <m:t>𝐡</m:t>
                        </m:r>
                        <m:r>
                          <a:rPr lang="vi-VN" sz="3600" b="1" i="0" smtClean="0">
                            <a:solidFill>
                              <a:srgbClr val="FF0000"/>
                            </a:solidFill>
                            <a:latin typeface="Cambria Math" panose="02040503050406030204" pitchFamily="18" charset="0"/>
                            <a:cs typeface="Times New Roman" panose="02020603050405020304" pitchFamily="18" charset="0"/>
                          </a:rPr>
                          <m:t>ơ</m:t>
                        </m:r>
                        <m:r>
                          <a:rPr lang="vi-VN" sz="3600" b="1" i="0" smtClean="0">
                            <a:solidFill>
                              <a:srgbClr val="FF0000"/>
                            </a:solidFill>
                            <a:latin typeface="Cambria Math" panose="02040503050406030204" pitchFamily="18" charset="0"/>
                            <a:cs typeface="Times New Roman" panose="02020603050405020304" pitchFamily="18" charset="0"/>
                          </a:rPr>
                          <m:t>𝐧</m:t>
                        </m:r>
                        <m:r>
                          <a:rPr lang="vi-VN" sz="3600" b="1" i="0" smtClean="0">
                            <a:solidFill>
                              <a:srgbClr val="FF0000"/>
                            </a:solidFill>
                            <a:latin typeface="Cambria Math" panose="02040503050406030204" pitchFamily="18" charset="0"/>
                            <a:cs typeface="Times New Roman" panose="02020603050405020304" pitchFamily="18" charset="0"/>
                          </a:rPr>
                          <m:t> </m:t>
                        </m:r>
                        <m:r>
                          <a:rPr lang="vi-VN" sz="3600" b="1" i="0" smtClean="0">
                            <a:solidFill>
                              <a:srgbClr val="FF0000"/>
                            </a:solidFill>
                            <a:latin typeface="Cambria Math" panose="02040503050406030204" pitchFamily="18" charset="0"/>
                            <a:cs typeface="Times New Roman" panose="02020603050405020304" pitchFamily="18" charset="0"/>
                          </a:rPr>
                          <m:t>𝐥</m:t>
                        </m:r>
                        <m:r>
                          <a:rPr lang="vi-VN" sz="3600" b="1" i="0" smtClean="0">
                            <a:solidFill>
                              <a:srgbClr val="FF0000"/>
                            </a:solidFill>
                            <a:latin typeface="Cambria Math" panose="02040503050406030204" pitchFamily="18" charset="0"/>
                            <a:cs typeface="Times New Roman" panose="02020603050405020304" pitchFamily="18" charset="0"/>
                          </a:rPr>
                          <m:t>ớ</m:t>
                        </m:r>
                        <m:r>
                          <a:rPr lang="vi-VN" sz="3600" b="1" i="0" smtClean="0">
                            <a:solidFill>
                              <a:srgbClr val="FF0000"/>
                            </a:solidFill>
                            <a:latin typeface="Cambria Math" panose="02040503050406030204" pitchFamily="18" charset="0"/>
                            <a:cs typeface="Times New Roman" panose="02020603050405020304" pitchFamily="18" charset="0"/>
                          </a:rPr>
                          <m:t>𝐩</m:t>
                        </m:r>
                        <m:r>
                          <a:rPr lang="vi-VN" sz="3600" b="1" i="0" smtClean="0">
                            <a:solidFill>
                              <a:srgbClr val="FF0000"/>
                            </a:solidFill>
                            <a:latin typeface="Cambria Math" panose="02040503050406030204" pitchFamily="18" charset="0"/>
                            <a:cs typeface="Times New Roman" panose="02020603050405020304" pitchFamily="18" charset="0"/>
                          </a:rPr>
                          <m:t> </m:t>
                        </m:r>
                        <m:r>
                          <a:rPr lang="vi-VN" sz="3600" b="1" i="0" smtClean="0">
                            <a:solidFill>
                              <a:srgbClr val="FF0000"/>
                            </a:solidFill>
                            <a:latin typeface="Cambria Math" panose="02040503050406030204" pitchFamily="18" charset="0"/>
                            <a:cs typeface="Times New Roman" panose="02020603050405020304" pitchFamily="18" charset="0"/>
                          </a:rPr>
                          <m:t>𝟒𝐁</m:t>
                        </m:r>
                      </m:oMath>
                    </m:oMathPara>
                  </a14:m>
                  <a:endParaRPr lang="en-US" sz="3600" b="1" dirty="0" smtClean="0">
                    <a:solidFill>
                      <a:srgbClr val="FF0000"/>
                    </a:solidFill>
                    <a:latin typeface="+mj-lt"/>
                    <a:cs typeface="Times New Roman" panose="02020603050405020304" pitchFamily="18" charset="0"/>
                  </a:endParaRPr>
                </a:p>
                <a:p>
                  <a:pPr algn="ctr"/>
                  <a:r>
                    <a:rPr lang="en-US" sz="3600" b="1" dirty="0" smtClean="0">
                      <a:solidFill>
                        <a:srgbClr val="FF6600"/>
                      </a:solidFill>
                      <a:latin typeface="+mj-lt"/>
                      <a:cs typeface="Times New Roman" panose="02020603050405020304" pitchFamily="18" charset="0"/>
                    </a:rPr>
                    <a:t> </a:t>
                  </a:r>
                  <a:r>
                    <a:rPr lang="vi-VN" sz="3600" b="1" dirty="0">
                      <a:solidFill>
                        <a:srgbClr val="431807"/>
                      </a:solidFill>
                      <a:latin typeface="Times New Roman" panose="02020603050405020304" pitchFamily="18" charset="0"/>
                      <a:ea typeface="Cambria" panose="02040503050406030204" pitchFamily="18" charset="0"/>
                      <a:cs typeface="Times New Roman" panose="02020603050405020304" pitchFamily="18" charset="0"/>
                    </a:rPr>
                    <a:t>1 506 </a:t>
                  </a:r>
                  <a:r>
                    <a:rPr lang="vi-VN" sz="3600" b="1" dirty="0" smtClean="0">
                      <a:solidFill>
                        <a:srgbClr val="431807"/>
                      </a:solidFill>
                      <a:latin typeface="Times New Roman" panose="02020603050405020304" pitchFamily="18" charset="0"/>
                      <a:ea typeface="Cambria" panose="02040503050406030204" pitchFamily="18" charset="0"/>
                      <a:cs typeface="Times New Roman" panose="02020603050405020304" pitchFamily="18" charset="0"/>
                    </a:rPr>
                    <a:t>000</a:t>
                  </a:r>
                  <a:r>
                    <a:rPr lang="en-US" sz="3600" b="1" dirty="0" smtClean="0">
                      <a:solidFill>
                        <a:srgbClr val="431807"/>
                      </a:solidFill>
                      <a:latin typeface="Times New Roman" panose="02020603050405020304" pitchFamily="18" charset="0"/>
                      <a:ea typeface="Cambria" panose="02040503050406030204" pitchFamily="18" charset="0"/>
                      <a:cs typeface="Times New Roman" panose="02020603050405020304" pitchFamily="18" charset="0"/>
                    </a:rPr>
                    <a:t> &gt; </a:t>
                  </a:r>
                  <a:r>
                    <a:rPr lang="vi-VN" sz="3600" b="1" dirty="0">
                      <a:solidFill>
                        <a:srgbClr val="431807"/>
                      </a:solidFill>
                      <a:latin typeface="Times New Roman" panose="02020603050405020304" pitchFamily="18" charset="0"/>
                      <a:ea typeface="Cambria" panose="02040503050406030204" pitchFamily="18" charset="0"/>
                      <a:cs typeface="Times New Roman" panose="02020603050405020304" pitchFamily="18" charset="0"/>
                    </a:rPr>
                    <a:t>1 234 000 </a:t>
                  </a:r>
                  <a:endParaRPr lang="en-US" sz="3600" b="1" dirty="0">
                    <a:solidFill>
                      <a:srgbClr val="FF6600"/>
                    </a:solidFill>
                    <a:latin typeface="+mj-lt"/>
                    <a:cs typeface="Times New Roman" panose="02020603050405020304" pitchFamily="18" charset="0"/>
                  </a:endParaRPr>
                </a:p>
              </p:txBody>
            </p:sp>
          </mc:Choice>
          <mc:Fallback>
            <p:sp>
              <p:nvSpPr>
                <p:cNvPr id="50" name="TextBox 49">
                  <a:hlinkClick r:id="rId9" action="ppaction://hlinksldjump"/>
                  <a:extLst>
                    <a:ext uri="{FF2B5EF4-FFF2-40B4-BE49-F238E27FC236}">
                      <a16:creationId xmlns:a16="http://schemas.microsoft.com/office/drawing/2014/main" id="{937A7841-6995-E764-51AC-81E6EE361B71}"/>
                    </a:ext>
                  </a:extLst>
                </p:cNvPr>
                <p:cNvSpPr txBox="1">
                  <a:spLocks noRot="1" noChangeAspect="1" noMove="1" noResize="1" noEditPoints="1" noAdjustHandles="1" noChangeArrowheads="1" noChangeShapeType="1" noTextEdit="1"/>
                </p:cNvSpPr>
                <p:nvPr/>
              </p:nvSpPr>
              <p:spPr>
                <a:xfrm>
                  <a:off x="348649" y="2766707"/>
                  <a:ext cx="2647709" cy="1328223"/>
                </a:xfrm>
                <a:prstGeom prst="rect">
                  <a:avLst/>
                </a:prstGeom>
                <a:blipFill>
                  <a:blip r:embed="rId10"/>
                  <a:stretch>
                    <a:fillRect b="-17259"/>
                  </a:stretch>
                </a:blipFill>
              </p:spPr>
              <p:txBody>
                <a:bodyPr/>
                <a:lstStyle/>
                <a:p>
                  <a:r>
                    <a:rPr lang="en-US">
                      <a:noFill/>
                    </a:rPr>
                    <a:t> </a:t>
                  </a:r>
                </a:p>
              </p:txBody>
            </p:sp>
          </mc:Fallback>
        </mc:AlternateContent>
      </p:grpSp>
      <p:sp>
        <p:nvSpPr>
          <p:cNvPr id="5" name="TextBox 4"/>
          <p:cNvSpPr txBox="1"/>
          <p:nvPr/>
        </p:nvSpPr>
        <p:spPr>
          <a:xfrm>
            <a:off x="5095918" y="440206"/>
            <a:ext cx="3698718" cy="769441"/>
          </a:xfrm>
          <a:prstGeom prst="rect">
            <a:avLst/>
          </a:prstGeom>
          <a:noFill/>
        </p:spPr>
        <p:txBody>
          <a:bodyPr wrap="square" rtlCol="0">
            <a:spAutoFit/>
          </a:bodyPr>
          <a:lstStyle/>
          <a:p>
            <a:r>
              <a:rPr lang="vi-VN" sz="4400" b="1" dirty="0" smtClean="0">
                <a:solidFill>
                  <a:schemeClr val="bg1"/>
                </a:solidFill>
                <a:latin typeface="Times New Roman" panose="02020603050405020304" pitchFamily="18" charset="0"/>
                <a:cs typeface="Times New Roman" panose="02020603050405020304" pitchFamily="18" charset="0"/>
              </a:rPr>
              <a:t>VẬN DỤNG</a:t>
            </a:r>
            <a:endParaRPr lang="en-US" sz="4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7859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additive="base">
                                        <p:cTn id="14" dur="500" fill="hold"/>
                                        <p:tgtEl>
                                          <p:spTgt spid="44"/>
                                        </p:tgtEl>
                                        <p:attrNameLst>
                                          <p:attrName>ppt_x</p:attrName>
                                        </p:attrNameLst>
                                      </p:cBhvr>
                                      <p:tavLst>
                                        <p:tav tm="0">
                                          <p:val>
                                            <p:strVal val="#ppt_x"/>
                                          </p:val>
                                        </p:tav>
                                        <p:tav tm="100000">
                                          <p:val>
                                            <p:strVal val="#ppt_x"/>
                                          </p:val>
                                        </p:tav>
                                      </p:tavLst>
                                    </p:anim>
                                    <p:anim calcmode="lin" valueType="num">
                                      <p:cBhvr additive="base">
                                        <p:cTn id="1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D052D70C-A518-BCBA-8130-42B39EEFD1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 y="-6192"/>
            <a:ext cx="12191506" cy="6858000"/>
          </a:xfrm>
          <a:prstGeom prst="rect">
            <a:avLst/>
          </a:prstGeom>
        </p:spPr>
      </p:pic>
      <p:sp>
        <p:nvSpPr>
          <p:cNvPr id="10" name="云形 35">
            <a:extLst>
              <a:ext uri="{FF2B5EF4-FFF2-40B4-BE49-F238E27FC236}">
                <a16:creationId xmlns:a16="http://schemas.microsoft.com/office/drawing/2014/main" id="{E553038F-924B-AF86-015B-1E4D471B2A72}"/>
              </a:ext>
            </a:extLst>
          </p:cNvPr>
          <p:cNvSpPr/>
          <p:nvPr/>
        </p:nvSpPr>
        <p:spPr>
          <a:xfrm rot="11397799">
            <a:off x="8767016" y="47848"/>
            <a:ext cx="2794567" cy="183479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7">
            <a:extLst>
              <a:ext uri="{FF2B5EF4-FFF2-40B4-BE49-F238E27FC236}">
                <a16:creationId xmlns:a16="http://schemas.microsoft.com/office/drawing/2014/main" id="{CB2435E1-F6DB-3A66-6DA1-5E903CC41B45}"/>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rcRect/>
          <a:stretch>
            <a:fillRect/>
          </a:stretch>
        </p:blipFill>
        <p:spPr>
          <a:xfrm rot="21118923">
            <a:off x="7511223" y="1587080"/>
            <a:ext cx="4613384" cy="3671455"/>
          </a:xfrm>
          <a:prstGeom prst="rect">
            <a:avLst/>
          </a:prstGeom>
        </p:spPr>
      </p:pic>
      <p:pic>
        <p:nvPicPr>
          <p:cNvPr id="8" name="Picture 7">
            <a:extLst>
              <a:ext uri="{FF2B5EF4-FFF2-40B4-BE49-F238E27FC236}">
                <a16:creationId xmlns:a16="http://schemas.microsoft.com/office/drawing/2014/main" id="{879B65AC-6662-61BD-61E1-22639AB12304}"/>
              </a:ext>
            </a:extLst>
          </p:cNvPr>
          <p:cNvPicPr>
            <a:picLocks noChangeAspect="1"/>
          </p:cNvPicPr>
          <p:nvPr/>
        </p:nvPicPr>
        <p:blipFill>
          <a:blip r:embed="rId5"/>
          <a:stretch>
            <a:fillRect/>
          </a:stretch>
        </p:blipFill>
        <p:spPr>
          <a:xfrm>
            <a:off x="0" y="-6192"/>
            <a:ext cx="8350560" cy="6002398"/>
          </a:xfrm>
          <a:prstGeom prst="rect">
            <a:avLst/>
          </a:prstGeom>
        </p:spPr>
      </p:pic>
    </p:spTree>
    <p:extLst>
      <p:ext uri="{BB962C8B-B14F-4D97-AF65-F5344CB8AC3E}">
        <p14:creationId xmlns:p14="http://schemas.microsoft.com/office/powerpoint/2010/main" val="366313537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raoke - Lớp Chúng Ta Đoàn Kết - Âm Nhạc Lớp 3 -- Lớp Nhạc doremi">
            <a:hlinkClick r:id="" action="ppaction://media"/>
          </p:cNvPr>
          <p:cNvPicPr>
            <a:picLocks noChangeAspect="1"/>
          </p:cNvPicPr>
          <p:nvPr>
            <a:videoFile r:link="rId1"/>
            <p:extLst>
              <p:ext uri="{DAA4B4D4-6D71-4841-9C94-3DE7FCFB9230}">
                <p14:media xmlns:p14="http://schemas.microsoft.com/office/powerpoint/2010/main" r:embed="rId2">
                  <p14:trim st="77594" end="3592"/>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206573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
            <a:extLst>
              <a:ext uri="{FF2B5EF4-FFF2-40B4-BE49-F238E27FC236}">
                <a16:creationId xmlns:a16="http://schemas.microsoft.com/office/drawing/2014/main" id="{FEB4AFAD-5ECD-9376-F5D0-F7DD427D6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8873" cy="6858000"/>
          </a:xfrm>
          <a:prstGeom prst="rect">
            <a:avLst/>
          </a:prstGeom>
        </p:spPr>
      </p:pic>
      <p:pic>
        <p:nvPicPr>
          <p:cNvPr id="6" name="Picture 10">
            <a:extLst>
              <a:ext uri="{FF2B5EF4-FFF2-40B4-BE49-F238E27FC236}">
                <a16:creationId xmlns:a16="http://schemas.microsoft.com/office/drawing/2014/main" id="{C6ABAD97-118F-3DA9-5C29-21C8272118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214945">
            <a:off x="1465390" y="-56997"/>
            <a:ext cx="1388222" cy="2804488"/>
          </a:xfrm>
          <a:prstGeom prst="rect">
            <a:avLst/>
          </a:prstGeom>
        </p:spPr>
      </p:pic>
      <p:pic>
        <p:nvPicPr>
          <p:cNvPr id="5" name="Picture 9">
            <a:extLst>
              <a:ext uri="{FF2B5EF4-FFF2-40B4-BE49-F238E27FC236}">
                <a16:creationId xmlns:a16="http://schemas.microsoft.com/office/drawing/2014/main" id="{983DFF4A-8BEC-776C-C01D-CCB6AA2E8EEB}"/>
              </a:ext>
            </a:extLst>
          </p:cNvPr>
          <p:cNvPicPr>
            <a:picLocks noChangeAspect="1"/>
          </p:cNvPicPr>
          <p:nvPr/>
        </p:nvPicPr>
        <p:blipFill>
          <a:blip r:embed="rId7"/>
          <a:srcRect/>
          <a:stretch>
            <a:fillRect/>
          </a:stretch>
        </p:blipFill>
        <p:spPr>
          <a:xfrm>
            <a:off x="9157539" y="1524000"/>
            <a:ext cx="2842397" cy="5109928"/>
          </a:xfrm>
          <a:prstGeom prst="rect">
            <a:avLst/>
          </a:prstGeom>
        </p:spPr>
      </p:pic>
      <p:pic>
        <p:nvPicPr>
          <p:cNvPr id="8" name="THANH TÂM">
            <a:extLst>
              <a:ext uri="{FF2B5EF4-FFF2-40B4-BE49-F238E27FC236}">
                <a16:creationId xmlns:a16="http://schemas.microsoft.com/office/drawing/2014/main" id="{9BF0F086-22CC-9CF2-DF8A-0B87C1D30FC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356963">
            <a:off x="891226" y="4335897"/>
            <a:ext cx="1061066" cy="2143567"/>
          </a:xfrm>
          <a:prstGeom prst="rect">
            <a:avLst/>
          </a:prstGeom>
        </p:spPr>
      </p:pic>
      <p:pic>
        <p:nvPicPr>
          <p:cNvPr id="9" name="Picture 10">
            <a:extLst>
              <a:ext uri="{FF2B5EF4-FFF2-40B4-BE49-F238E27FC236}">
                <a16:creationId xmlns:a16="http://schemas.microsoft.com/office/drawing/2014/main" id="{F367B594-1B9F-75FF-AE22-9437750AB6E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32217">
            <a:off x="4088381" y="5115286"/>
            <a:ext cx="731902" cy="1478589"/>
          </a:xfrm>
          <a:prstGeom prst="rect">
            <a:avLst/>
          </a:prstGeom>
        </p:spPr>
      </p:pic>
      <p:pic>
        <p:nvPicPr>
          <p:cNvPr id="10" name="Picture 10">
            <a:extLst>
              <a:ext uri="{FF2B5EF4-FFF2-40B4-BE49-F238E27FC236}">
                <a16:creationId xmlns:a16="http://schemas.microsoft.com/office/drawing/2014/main" id="{7070651C-5C03-2CEF-08C8-B22E3DE1A92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9896913">
            <a:off x="7703791" y="4658086"/>
            <a:ext cx="731902" cy="1478589"/>
          </a:xfrm>
          <a:prstGeom prst="rect">
            <a:avLst/>
          </a:prstGeom>
        </p:spPr>
      </p:pic>
      <p:pic>
        <p:nvPicPr>
          <p:cNvPr id="11" name="Picture 10">
            <a:extLst>
              <a:ext uri="{FF2B5EF4-FFF2-40B4-BE49-F238E27FC236}">
                <a16:creationId xmlns:a16="http://schemas.microsoft.com/office/drawing/2014/main" id="{3DE61AF8-4104-C6A7-F4E9-D605ED7540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1340" y="2197916"/>
            <a:ext cx="9378662" cy="2358484"/>
          </a:xfrm>
          <a:prstGeom prst="rect">
            <a:avLst/>
          </a:prstGeom>
        </p:spPr>
      </p:pic>
    </p:spTree>
    <p:extLst>
      <p:ext uri="{BB962C8B-B14F-4D97-AF65-F5344CB8AC3E}">
        <p14:creationId xmlns:p14="http://schemas.microsoft.com/office/powerpoint/2010/main" val="395888683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500"/>
                            </p:stCondLst>
                            <p:childTnLst>
                              <p:par>
                                <p:cTn id="30" presetID="32" presetClass="emph" presetSubtype="0" repeatCount="indefinite" fill="hold" nodeType="afterEffect">
                                  <p:stCondLst>
                                    <p:cond delay="0"/>
                                  </p:stCondLst>
                                  <p:childTnLst>
                                    <p:animRot by="120000">
                                      <p:cBhvr>
                                        <p:cTn id="31" dur="100" fill="hold">
                                          <p:stCondLst>
                                            <p:cond delay="0"/>
                                          </p:stCondLst>
                                        </p:cTn>
                                        <p:tgtEl>
                                          <p:spTgt spid="5"/>
                                        </p:tgtEl>
                                        <p:attrNameLst>
                                          <p:attrName>r</p:attrName>
                                        </p:attrNameLst>
                                      </p:cBhvr>
                                    </p:animRot>
                                    <p:animRot by="-240000">
                                      <p:cBhvr>
                                        <p:cTn id="32" dur="200" fill="hold">
                                          <p:stCondLst>
                                            <p:cond delay="200"/>
                                          </p:stCondLst>
                                        </p:cTn>
                                        <p:tgtEl>
                                          <p:spTgt spid="5"/>
                                        </p:tgtEl>
                                        <p:attrNameLst>
                                          <p:attrName>r</p:attrName>
                                        </p:attrNameLst>
                                      </p:cBhvr>
                                    </p:animRot>
                                    <p:animRot by="240000">
                                      <p:cBhvr>
                                        <p:cTn id="33" dur="200" fill="hold">
                                          <p:stCondLst>
                                            <p:cond delay="400"/>
                                          </p:stCondLst>
                                        </p:cTn>
                                        <p:tgtEl>
                                          <p:spTgt spid="5"/>
                                        </p:tgtEl>
                                        <p:attrNameLst>
                                          <p:attrName>r</p:attrName>
                                        </p:attrNameLst>
                                      </p:cBhvr>
                                    </p:animRot>
                                    <p:animRot by="-240000">
                                      <p:cBhvr>
                                        <p:cTn id="34" dur="200" fill="hold">
                                          <p:stCondLst>
                                            <p:cond delay="600"/>
                                          </p:stCondLst>
                                        </p:cTn>
                                        <p:tgtEl>
                                          <p:spTgt spid="5"/>
                                        </p:tgtEl>
                                        <p:attrNameLst>
                                          <p:attrName>r</p:attrName>
                                        </p:attrNameLst>
                                      </p:cBhvr>
                                    </p:animRot>
                                    <p:animRot by="120000">
                                      <p:cBhvr>
                                        <p:cTn id="35" dur="200" fill="hold">
                                          <p:stCondLst>
                                            <p:cond delay="800"/>
                                          </p:stCondLst>
                                        </p:cTn>
                                        <p:tgtEl>
                                          <p:spTgt spid="5"/>
                                        </p:tgtEl>
                                        <p:attrNameLst>
                                          <p:attrName>r</p:attrName>
                                        </p:attrNameLst>
                                      </p:cBhvr>
                                    </p:animRot>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6"/>
                                        </p:tgtEl>
                                        <p:attrNameLst>
                                          <p:attrName>r</p:attrName>
                                        </p:attrNameLst>
                                      </p:cBhvr>
                                    </p:animRot>
                                    <p:animRot by="-240000">
                                      <p:cBhvr>
                                        <p:cTn id="38" dur="200" fill="hold">
                                          <p:stCondLst>
                                            <p:cond delay="200"/>
                                          </p:stCondLst>
                                        </p:cTn>
                                        <p:tgtEl>
                                          <p:spTgt spid="6"/>
                                        </p:tgtEl>
                                        <p:attrNameLst>
                                          <p:attrName>r</p:attrName>
                                        </p:attrNameLst>
                                      </p:cBhvr>
                                    </p:animRot>
                                    <p:animRot by="240000">
                                      <p:cBhvr>
                                        <p:cTn id="39" dur="200" fill="hold">
                                          <p:stCondLst>
                                            <p:cond delay="400"/>
                                          </p:stCondLst>
                                        </p:cTn>
                                        <p:tgtEl>
                                          <p:spTgt spid="6"/>
                                        </p:tgtEl>
                                        <p:attrNameLst>
                                          <p:attrName>r</p:attrName>
                                        </p:attrNameLst>
                                      </p:cBhvr>
                                    </p:animRot>
                                    <p:animRot by="-240000">
                                      <p:cBhvr>
                                        <p:cTn id="40" dur="200" fill="hold">
                                          <p:stCondLst>
                                            <p:cond delay="600"/>
                                          </p:stCondLst>
                                        </p:cTn>
                                        <p:tgtEl>
                                          <p:spTgt spid="6"/>
                                        </p:tgtEl>
                                        <p:attrNameLst>
                                          <p:attrName>r</p:attrName>
                                        </p:attrNameLst>
                                      </p:cBhvr>
                                    </p:animRot>
                                    <p:animRot by="120000">
                                      <p:cBhvr>
                                        <p:cTn id="41" dur="200" fill="hold">
                                          <p:stCondLst>
                                            <p:cond delay="800"/>
                                          </p:stCondLst>
                                        </p:cTn>
                                        <p:tgtEl>
                                          <p:spTgt spid="6"/>
                                        </p:tgtEl>
                                        <p:attrNameLst>
                                          <p:attrName>r</p:attrName>
                                        </p:attrNameLst>
                                      </p:cBhvr>
                                    </p:animRot>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9"/>
                                        </p:tgtEl>
                                        <p:attrNameLst>
                                          <p:attrName>r</p:attrName>
                                        </p:attrNameLst>
                                      </p:cBhvr>
                                    </p:animRot>
                                    <p:animRot by="-240000">
                                      <p:cBhvr>
                                        <p:cTn id="50" dur="200" fill="hold">
                                          <p:stCondLst>
                                            <p:cond delay="200"/>
                                          </p:stCondLst>
                                        </p:cTn>
                                        <p:tgtEl>
                                          <p:spTgt spid="9"/>
                                        </p:tgtEl>
                                        <p:attrNameLst>
                                          <p:attrName>r</p:attrName>
                                        </p:attrNameLst>
                                      </p:cBhvr>
                                    </p:animRot>
                                    <p:animRot by="240000">
                                      <p:cBhvr>
                                        <p:cTn id="51" dur="200" fill="hold">
                                          <p:stCondLst>
                                            <p:cond delay="400"/>
                                          </p:stCondLst>
                                        </p:cTn>
                                        <p:tgtEl>
                                          <p:spTgt spid="9"/>
                                        </p:tgtEl>
                                        <p:attrNameLst>
                                          <p:attrName>r</p:attrName>
                                        </p:attrNameLst>
                                      </p:cBhvr>
                                    </p:animRot>
                                    <p:animRot by="-240000">
                                      <p:cBhvr>
                                        <p:cTn id="52" dur="200" fill="hold">
                                          <p:stCondLst>
                                            <p:cond delay="600"/>
                                          </p:stCondLst>
                                        </p:cTn>
                                        <p:tgtEl>
                                          <p:spTgt spid="9"/>
                                        </p:tgtEl>
                                        <p:attrNameLst>
                                          <p:attrName>r</p:attrName>
                                        </p:attrNameLst>
                                      </p:cBhvr>
                                    </p:animRot>
                                    <p:animRot by="120000">
                                      <p:cBhvr>
                                        <p:cTn id="53" dur="200" fill="hold">
                                          <p:stCondLst>
                                            <p:cond delay="800"/>
                                          </p:stCondLst>
                                        </p:cTn>
                                        <p:tgtEl>
                                          <p:spTgt spid="9"/>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100" fill="hold">
                                          <p:stCondLst>
                                            <p:cond delay="0"/>
                                          </p:stCondLst>
                                        </p:cTn>
                                        <p:tgtEl>
                                          <p:spTgt spid="10"/>
                                        </p:tgtEl>
                                        <p:attrNameLst>
                                          <p:attrName>r</p:attrName>
                                        </p:attrNameLst>
                                      </p:cBhvr>
                                    </p:animRot>
                                    <p:animRot by="-240000">
                                      <p:cBhvr>
                                        <p:cTn id="56" dur="200" fill="hold">
                                          <p:stCondLst>
                                            <p:cond delay="200"/>
                                          </p:stCondLst>
                                        </p:cTn>
                                        <p:tgtEl>
                                          <p:spTgt spid="10"/>
                                        </p:tgtEl>
                                        <p:attrNameLst>
                                          <p:attrName>r</p:attrName>
                                        </p:attrNameLst>
                                      </p:cBhvr>
                                    </p:animRot>
                                    <p:animRot by="240000">
                                      <p:cBhvr>
                                        <p:cTn id="57" dur="200" fill="hold">
                                          <p:stCondLst>
                                            <p:cond delay="400"/>
                                          </p:stCondLst>
                                        </p:cTn>
                                        <p:tgtEl>
                                          <p:spTgt spid="10"/>
                                        </p:tgtEl>
                                        <p:attrNameLst>
                                          <p:attrName>r</p:attrName>
                                        </p:attrNameLst>
                                      </p:cBhvr>
                                    </p:animRot>
                                    <p:animRot by="-240000">
                                      <p:cBhvr>
                                        <p:cTn id="58" dur="200" fill="hold">
                                          <p:stCondLst>
                                            <p:cond delay="600"/>
                                          </p:stCondLst>
                                        </p:cTn>
                                        <p:tgtEl>
                                          <p:spTgt spid="10"/>
                                        </p:tgtEl>
                                        <p:attrNameLst>
                                          <p:attrName>r</p:attrName>
                                        </p:attrNameLst>
                                      </p:cBhvr>
                                    </p:animRot>
                                    <p:animRot by="120000">
                                      <p:cBhvr>
                                        <p:cTn id="59" dur="200" fill="hold">
                                          <p:stCondLst>
                                            <p:cond delay="800"/>
                                          </p:stCondLst>
                                        </p:cTn>
                                        <p:tgtEl>
                                          <p:spTgt spid="10"/>
                                        </p:tgtEl>
                                        <p:attrNameLst>
                                          <p:attrName>r</p:attrName>
                                        </p:attrNameLst>
                                      </p:cBhvr>
                                    </p:animRot>
                                  </p:childTnLst>
                                </p:cTn>
                              </p:par>
                              <p:par>
                                <p:cTn id="60" presetID="14" presetClass="entr" presetSubtype="10"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randombar(horizontal)">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87EAC4-1800-C45E-5DE9-2DA17502FB80}"/>
              </a:ext>
            </a:extLst>
          </p:cNvPr>
          <p:cNvGrpSpPr/>
          <p:nvPr/>
        </p:nvGrpSpPr>
        <p:grpSpPr>
          <a:xfrm>
            <a:off x="0" y="202698"/>
            <a:ext cx="12192000" cy="2082846"/>
            <a:chOff x="150128" y="102542"/>
            <a:chExt cx="10493047" cy="2009400"/>
          </a:xfrm>
        </p:grpSpPr>
        <p:grpSp>
          <p:nvGrpSpPr>
            <p:cNvPr id="7" name="Group 6">
              <a:extLst>
                <a:ext uri="{FF2B5EF4-FFF2-40B4-BE49-F238E27FC236}">
                  <a16:creationId xmlns:a16="http://schemas.microsoft.com/office/drawing/2014/main" id="{B3176D4E-615C-BDF1-16B0-4201E216A222}"/>
                </a:ext>
              </a:extLst>
            </p:cNvPr>
            <p:cNvGrpSpPr/>
            <p:nvPr/>
          </p:nvGrpSpPr>
          <p:grpSpPr>
            <a:xfrm>
              <a:off x="1107066" y="224492"/>
              <a:ext cx="9536109" cy="1887447"/>
              <a:chOff x="1107065" y="224491"/>
              <a:chExt cx="9755570" cy="1887447"/>
            </a:xfrm>
          </p:grpSpPr>
          <p:pic>
            <p:nvPicPr>
              <p:cNvPr id="10" name="THANH TÂM">
                <a:extLst>
                  <a:ext uri="{FF2B5EF4-FFF2-40B4-BE49-F238E27FC236}">
                    <a16:creationId xmlns:a16="http://schemas.microsoft.com/office/drawing/2014/main" id="{0D493D76-0167-C37B-486E-4C7502B13A2A}"/>
                  </a:ext>
                </a:extLst>
              </p:cNvPr>
              <p:cNvPicPr>
                <a:picLocks noChangeAspect="1"/>
              </p:cNvPicPr>
              <p:nvPr/>
            </p:nvPicPr>
            <p:blipFill>
              <a:blip r:embed="rId5"/>
              <a:stretch>
                <a:fillRect/>
              </a:stretch>
            </p:blipFill>
            <p:spPr>
              <a:xfrm>
                <a:off x="1107065" y="247999"/>
                <a:ext cx="9630217" cy="1863939"/>
              </a:xfrm>
              <a:prstGeom prst="rect">
                <a:avLst/>
              </a:prstGeom>
            </p:spPr>
          </p:pic>
          <p:sp>
            <p:nvSpPr>
              <p:cNvPr id="11" name="Rectangle 10">
                <a:extLst>
                  <a:ext uri="{FF2B5EF4-FFF2-40B4-BE49-F238E27FC236}">
                    <a16:creationId xmlns:a16="http://schemas.microsoft.com/office/drawing/2014/main" id="{84FDF492-F66D-BE83-05BA-749245B9A02D}"/>
                  </a:ext>
                </a:extLst>
              </p:cNvPr>
              <p:cNvSpPr/>
              <p:nvPr/>
            </p:nvSpPr>
            <p:spPr>
              <a:xfrm>
                <a:off x="1537061" y="224491"/>
                <a:ext cx="9325574" cy="1693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smtClean="0">
                    <a:ln w="12700">
                      <a:solidFill>
                        <a:schemeClr val="bg1"/>
                      </a:solidFill>
                    </a:ln>
                    <a:solidFill>
                      <a:schemeClr val="bg1"/>
                    </a:solidFill>
                    <a:latin typeface="+mj-lt"/>
                  </a:rPr>
                  <a:t>Câu 1: Hãy làm tròn số 757 176 đến hàng chục nghìn?</a:t>
                </a:r>
                <a:endParaRPr lang="vi-VN" sz="5400" b="1" i="0" dirty="0">
                  <a:ln w="12700">
                    <a:solidFill>
                      <a:schemeClr val="bg1"/>
                    </a:solidFill>
                  </a:ln>
                  <a:solidFill>
                    <a:schemeClr val="bg1"/>
                  </a:solidFill>
                  <a:effectLst/>
                  <a:latin typeface="+mj-lt"/>
                </a:endParaRPr>
              </a:p>
            </p:txBody>
          </p:sp>
        </p:grpSp>
        <p:pic>
          <p:nvPicPr>
            <p:cNvPr id="8" name="Picture 7">
              <a:extLst>
                <a:ext uri="{FF2B5EF4-FFF2-40B4-BE49-F238E27FC236}">
                  <a16:creationId xmlns:a16="http://schemas.microsoft.com/office/drawing/2014/main" id="{D7980151-6D62-ACC7-316F-C2229E691C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9" name="TextBox 8">
              <a:extLst>
                <a:ext uri="{FF2B5EF4-FFF2-40B4-BE49-F238E27FC236}">
                  <a16:creationId xmlns:a16="http://schemas.microsoft.com/office/drawing/2014/main" id="{BC169CBF-5E63-A2D3-2667-AE11A1C48A62}"/>
                </a:ext>
              </a:extLst>
            </p:cNvPr>
            <p:cNvSpPr txBox="1"/>
            <p:nvPr/>
          </p:nvSpPr>
          <p:spPr>
            <a:xfrm>
              <a:off x="506731" y="718214"/>
              <a:ext cx="909210" cy="738664"/>
            </a:xfrm>
            <a:prstGeom prst="rect">
              <a:avLst/>
            </a:prstGeom>
            <a:noFill/>
          </p:spPr>
          <p:txBody>
            <a:bodyPr wrap="square" rtlCol="0" anchor="ctr">
              <a:spAutoFit/>
            </a:bodyPr>
            <a:lstStyle/>
            <a:p>
              <a:pPr algn="ctr"/>
              <a:endParaRPr lang="en-US" sz="4200" dirty="0">
                <a:solidFill>
                  <a:schemeClr val="bg1"/>
                </a:solidFill>
                <a:latin typeface="iCiel Cadena" panose="02000503000000020004" pitchFamily="50" charset="0"/>
              </a:endParaRPr>
            </a:p>
          </p:txBody>
        </p:sp>
      </p:grpSp>
      <p:grpSp>
        <p:nvGrpSpPr>
          <p:cNvPr id="55" name="Group 54">
            <a:extLst>
              <a:ext uri="{FF2B5EF4-FFF2-40B4-BE49-F238E27FC236}">
                <a16:creationId xmlns:a16="http://schemas.microsoft.com/office/drawing/2014/main" id="{AC3CCA83-EA0F-D3D1-89B6-6CBD02852B21}"/>
              </a:ext>
            </a:extLst>
          </p:cNvPr>
          <p:cNvGrpSpPr/>
          <p:nvPr/>
        </p:nvGrpSpPr>
        <p:grpSpPr>
          <a:xfrm>
            <a:off x="0" y="2542888"/>
            <a:ext cx="3140188" cy="1572656"/>
            <a:chOff x="136865" y="2473391"/>
            <a:chExt cx="3196939" cy="1572656"/>
          </a:xfrm>
        </p:grpSpPr>
        <p:sp>
          <p:nvSpPr>
            <p:cNvPr id="13" name="Freeform: Shape 13">
              <a:extLst>
                <a:ext uri="{FF2B5EF4-FFF2-40B4-BE49-F238E27FC236}">
                  <a16:creationId xmlns:a16="http://schemas.microsoft.com/office/drawing/2014/main" id="{22154C82-C50A-45AE-B3B6-014FC8C9DF6B}"/>
                </a:ext>
              </a:extLst>
            </p:cNvPr>
            <p:cNvSpPr/>
            <p:nvPr/>
          </p:nvSpPr>
          <p:spPr>
            <a:xfrm flipH="1">
              <a:off x="938464" y="2473391"/>
              <a:ext cx="2188489" cy="1513973"/>
            </a:xfrm>
            <a:prstGeom prst="roundRect">
              <a:avLst/>
            </a:pr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tx1"/>
                </a:solidFill>
              </a:endParaRPr>
            </a:p>
          </p:txBody>
        </p:sp>
        <p:pic>
          <p:nvPicPr>
            <p:cNvPr id="14" name="Picture 13">
              <a:extLst>
                <a:ext uri="{FF2B5EF4-FFF2-40B4-BE49-F238E27FC236}">
                  <a16:creationId xmlns:a16="http://schemas.microsoft.com/office/drawing/2014/main" id="{1925A376-3B6F-7E93-4CF0-2F370A8A48A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a:off x="136865" y="2697345"/>
              <a:ext cx="1282876" cy="1348702"/>
            </a:xfrm>
            <a:prstGeom prst="rect">
              <a:avLst/>
            </a:prstGeom>
          </p:spPr>
        </p:pic>
        <mc:AlternateContent xmlns:mc="http://schemas.openxmlformats.org/markup-compatibility/2006" xmlns:a14="http://schemas.microsoft.com/office/drawing/2010/main">
          <mc:Choice Requires="a14">
            <p:sp>
              <p:nvSpPr>
                <p:cNvPr id="15" name="TextBox 14">
                  <a:hlinkClick r:id="rId9" action="ppaction://hlinksldjump"/>
                  <a:extLst>
                    <a:ext uri="{FF2B5EF4-FFF2-40B4-BE49-F238E27FC236}">
                      <a16:creationId xmlns:a16="http://schemas.microsoft.com/office/drawing/2014/main" id="{937A7841-6995-E764-51AC-81E6EE361B71}"/>
                    </a:ext>
                  </a:extLst>
                </p:cNvPr>
                <p:cNvSpPr txBox="1"/>
                <p:nvPr/>
              </p:nvSpPr>
              <p:spPr>
                <a:xfrm>
                  <a:off x="1011219" y="2658288"/>
                  <a:ext cx="2322585" cy="707886"/>
                </a:xfrm>
                <a:prstGeom prst="rect">
                  <a:avLst/>
                </a:prstGeom>
                <a:noFill/>
              </p:spPr>
              <p:txBody>
                <a:bodyPr wrap="square" rtlCol="0">
                  <a:spAutoFit/>
                </a:bodyPr>
                <a:lstStyle/>
                <a:p>
                  <a14:m>
                    <m:oMath xmlns:m="http://schemas.openxmlformats.org/officeDocument/2006/math">
                      <m:r>
                        <a:rPr lang="vi-VN" sz="4000" b="1" i="0" smtClean="0">
                          <a:solidFill>
                            <a:srgbClr val="FF6600"/>
                          </a:solidFill>
                          <a:latin typeface="Cambria Math" panose="02040503050406030204" pitchFamily="18" charset="0"/>
                          <a:cs typeface="Times New Roman" panose="02020603050405020304" pitchFamily="18" charset="0"/>
                        </a:rPr>
                        <m:t>𝟕</m:t>
                      </m:r>
                    </m:oMath>
                  </a14:m>
                  <a:r>
                    <a:rPr lang="vi-VN" sz="4000" b="1" dirty="0" smtClean="0">
                      <a:solidFill>
                        <a:srgbClr val="FF6600"/>
                      </a:solidFill>
                      <a:latin typeface="+mj-lt"/>
                      <a:cs typeface="Times New Roman" panose="02020603050405020304" pitchFamily="18" charset="0"/>
                    </a:rPr>
                    <a:t>60 000 </a:t>
                  </a:r>
                  <a:endParaRPr lang="en-US" sz="4000" b="1" dirty="0">
                    <a:solidFill>
                      <a:srgbClr val="FF6600"/>
                    </a:solidFill>
                    <a:latin typeface="+mj-lt"/>
                    <a:cs typeface="Times New Roman" panose="02020603050405020304" pitchFamily="18" charset="0"/>
                  </a:endParaRPr>
                </a:p>
              </p:txBody>
            </p:sp>
          </mc:Choice>
          <mc:Fallback xmlns="">
            <p:sp>
              <p:nvSpPr>
                <p:cNvPr id="15" name="TextBox 14">
                  <a:hlinkClick r:id="rId10" action="ppaction://hlinksldjump"/>
                  <a:extLst>
                    <a:ext uri="{FF2B5EF4-FFF2-40B4-BE49-F238E27FC236}">
                      <a16:creationId xmlns:a16="http://schemas.microsoft.com/office/drawing/2014/main" id="{937A7841-6995-E764-51AC-81E6EE361B71}"/>
                    </a:ext>
                  </a:extLst>
                </p:cNvPr>
                <p:cNvSpPr txBox="1">
                  <a:spLocks noRot="1" noChangeAspect="1" noMove="1" noResize="1" noEditPoints="1" noAdjustHandles="1" noChangeArrowheads="1" noChangeShapeType="1" noTextEdit="1"/>
                </p:cNvSpPr>
                <p:nvPr/>
              </p:nvSpPr>
              <p:spPr>
                <a:xfrm>
                  <a:off x="1011219" y="2658288"/>
                  <a:ext cx="2322585" cy="707886"/>
                </a:xfrm>
                <a:prstGeom prst="rect">
                  <a:avLst/>
                </a:prstGeom>
                <a:blipFill>
                  <a:blip r:embed="rId11"/>
                  <a:stretch>
                    <a:fillRect t="-16239" b="-34188"/>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637C9BB0-6513-2457-A676-472298D3D8CA}"/>
                </a:ext>
              </a:extLst>
            </p:cNvPr>
            <p:cNvSpPr/>
            <p:nvPr/>
          </p:nvSpPr>
          <p:spPr>
            <a:xfrm>
              <a:off x="548030" y="3111217"/>
              <a:ext cx="675185" cy="707886"/>
            </a:xfrm>
            <a:prstGeom prst="rect">
              <a:avLst/>
            </a:prstGeom>
            <a:noFill/>
          </p:spPr>
          <p:txBody>
            <a:bodyPr wrap="none" lIns="91440" tIns="45720" rIns="91440" bIns="45720">
              <a:spAutoFit/>
            </a:bodyPr>
            <a:lstStyle/>
            <a:p>
              <a:pPr algn="ctr"/>
              <a:r>
                <a:rPr lang="en-US" sz="4000" b="0" cap="none" spc="0" dirty="0">
                  <a:ln w="0">
                    <a:solidFill>
                      <a:srgbClr val="002060"/>
                    </a:solidFill>
                  </a:ln>
                  <a:solidFill>
                    <a:schemeClr val="bg1"/>
                  </a:solidFill>
                  <a:effectLst>
                    <a:outerShdw blurRad="38100" dist="19050" dir="2700000" algn="tl" rotWithShape="0">
                      <a:schemeClr val="dk1">
                        <a:alpha val="40000"/>
                      </a:schemeClr>
                    </a:outerShdw>
                  </a:effectLst>
                  <a:latin typeface="LNTH-Pleasantly Plump" pitchFamily="2" charset="0"/>
                </a:rPr>
                <a:t>A</a:t>
              </a:r>
            </a:p>
          </p:txBody>
        </p:sp>
      </p:grpSp>
      <p:sp>
        <p:nvSpPr>
          <p:cNvPr id="17" name="Freeform: Shape 13">
            <a:extLst>
              <a:ext uri="{FF2B5EF4-FFF2-40B4-BE49-F238E27FC236}">
                <a16:creationId xmlns:a16="http://schemas.microsoft.com/office/drawing/2014/main" id="{58668F88-10B2-E252-3DF9-6247F36452CD}"/>
              </a:ext>
            </a:extLst>
          </p:cNvPr>
          <p:cNvSpPr/>
          <p:nvPr/>
        </p:nvSpPr>
        <p:spPr>
          <a:xfrm flipH="1">
            <a:off x="3949493" y="2542887"/>
            <a:ext cx="2150474" cy="1522909"/>
          </a:xfrm>
          <a:prstGeom prst="roundRect">
            <a:avLst/>
          </a:pr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tx1"/>
              </a:solidFill>
            </a:endParaRPr>
          </a:p>
        </p:txBody>
      </p:sp>
      <p:pic>
        <p:nvPicPr>
          <p:cNvPr id="18" name="Picture 17">
            <a:extLst>
              <a:ext uri="{FF2B5EF4-FFF2-40B4-BE49-F238E27FC236}">
                <a16:creationId xmlns:a16="http://schemas.microsoft.com/office/drawing/2014/main" id="{1CFE7B9F-499F-F53C-72BC-A76166642F5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a:off x="3377981" y="2962945"/>
            <a:ext cx="1046818" cy="1223406"/>
          </a:xfrm>
          <a:prstGeom prst="rect">
            <a:avLst/>
          </a:prstGeom>
        </p:spPr>
      </p:pic>
      <mc:AlternateContent xmlns:mc="http://schemas.openxmlformats.org/markup-compatibility/2006" xmlns:a14="http://schemas.microsoft.com/office/drawing/2010/main">
        <mc:Choice Requires="a14">
          <p:sp>
            <p:nvSpPr>
              <p:cNvPr id="19" name="TextBox 18">
                <a:hlinkClick r:id="rId12" action="ppaction://hlinksldjump"/>
                <a:extLst>
                  <a:ext uri="{FF2B5EF4-FFF2-40B4-BE49-F238E27FC236}">
                    <a16:creationId xmlns:a16="http://schemas.microsoft.com/office/drawing/2014/main" id="{19DEF0C4-9B89-F784-902C-CE3B2C0A6B8B}"/>
                  </a:ext>
                </a:extLst>
              </p:cNvPr>
              <p:cNvSpPr txBox="1"/>
              <p:nvPr/>
            </p:nvSpPr>
            <p:spPr>
              <a:xfrm>
                <a:off x="4072601" y="2805207"/>
                <a:ext cx="1977436"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sz="4000" b="1" i="1" smtClean="0">
                          <a:solidFill>
                            <a:srgbClr val="FF6600"/>
                          </a:solidFill>
                          <a:latin typeface="Cambria Math" panose="02040503050406030204" pitchFamily="18" charset="0"/>
                          <a:cs typeface="Times New Roman" panose="02020603050405020304" pitchFamily="18" charset="0"/>
                        </a:rPr>
                        <m:t>𝟕𝟓𝟎</m:t>
                      </m:r>
                      <m:r>
                        <a:rPr lang="vi-VN" sz="4000" b="1" i="1" smtClean="0">
                          <a:solidFill>
                            <a:srgbClr val="FF6600"/>
                          </a:solidFill>
                          <a:latin typeface="Cambria Math" panose="02040503050406030204" pitchFamily="18" charset="0"/>
                          <a:cs typeface="Times New Roman" panose="02020603050405020304" pitchFamily="18" charset="0"/>
                        </a:rPr>
                        <m:t> </m:t>
                      </m:r>
                      <m:r>
                        <a:rPr lang="vi-VN" sz="4000" b="1" i="1" smtClean="0">
                          <a:solidFill>
                            <a:srgbClr val="FF6600"/>
                          </a:solidFill>
                          <a:latin typeface="Cambria Math" panose="02040503050406030204" pitchFamily="18" charset="0"/>
                          <a:cs typeface="Times New Roman" panose="02020603050405020304" pitchFamily="18" charset="0"/>
                        </a:rPr>
                        <m:t>𝟎𝟎𝟎</m:t>
                      </m:r>
                    </m:oMath>
                  </m:oMathPara>
                </a14:m>
                <a:endParaRPr lang="en-US" sz="4000" b="1" i="1" dirty="0">
                  <a:solidFill>
                    <a:srgbClr val="FF6600"/>
                  </a:solidFill>
                  <a:latin typeface="+mj-lt"/>
                  <a:cs typeface="Times New Roman" panose="02020603050405020304" pitchFamily="18" charset="0"/>
                </a:endParaRPr>
              </a:p>
            </p:txBody>
          </p:sp>
        </mc:Choice>
        <mc:Fallback xmlns="">
          <p:sp>
            <p:nvSpPr>
              <p:cNvPr id="19" name="TextBox 18">
                <a:hlinkClick r:id="rId13" action="ppaction://hlinksldjump"/>
                <a:extLst>
                  <a:ext uri="{FF2B5EF4-FFF2-40B4-BE49-F238E27FC236}">
                    <a16:creationId xmlns:a16="http://schemas.microsoft.com/office/drawing/2014/main" id="{19DEF0C4-9B89-F784-902C-CE3B2C0A6B8B}"/>
                  </a:ext>
                </a:extLst>
              </p:cNvPr>
              <p:cNvSpPr txBox="1">
                <a:spLocks noRot="1" noChangeAspect="1" noMove="1" noResize="1" noEditPoints="1" noAdjustHandles="1" noChangeArrowheads="1" noChangeShapeType="1" noTextEdit="1"/>
              </p:cNvSpPr>
              <p:nvPr/>
            </p:nvSpPr>
            <p:spPr>
              <a:xfrm>
                <a:off x="4072601" y="2805207"/>
                <a:ext cx="1977436" cy="707886"/>
              </a:xfrm>
              <a:prstGeom prst="rect">
                <a:avLst/>
              </a:prstGeom>
              <a:blipFill>
                <a:blip r:embed="rId14"/>
                <a:stretch>
                  <a:fillRect r="-1235"/>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AA389087-6534-C34E-9100-5CC2374E16E9}"/>
              </a:ext>
            </a:extLst>
          </p:cNvPr>
          <p:cNvSpPr/>
          <p:nvPr/>
        </p:nvSpPr>
        <p:spPr>
          <a:xfrm>
            <a:off x="3551471" y="3245763"/>
            <a:ext cx="712533" cy="707886"/>
          </a:xfrm>
          <a:prstGeom prst="rect">
            <a:avLst/>
          </a:prstGeom>
          <a:noFill/>
        </p:spPr>
        <p:txBody>
          <a:bodyPr wrap="square" lIns="91440" tIns="45720" rIns="91440" bIns="45720">
            <a:spAutoFit/>
          </a:bodyPr>
          <a:lstStyle/>
          <a:p>
            <a:pPr algn="ctr"/>
            <a:r>
              <a:rPr lang="en-US" sz="4000" b="0" cap="none" spc="0" dirty="0">
                <a:ln w="0">
                  <a:solidFill>
                    <a:srgbClr val="002060"/>
                  </a:solidFill>
                </a:ln>
                <a:solidFill>
                  <a:schemeClr val="bg1"/>
                </a:solidFill>
                <a:effectLst>
                  <a:outerShdw blurRad="38100" dist="19050" dir="2700000" algn="tl" rotWithShape="0">
                    <a:schemeClr val="dk1">
                      <a:alpha val="40000"/>
                    </a:schemeClr>
                  </a:outerShdw>
                </a:effectLst>
                <a:latin typeface="LNTH-Pleasantly Plump" pitchFamily="2" charset="0"/>
              </a:rPr>
              <a:t>B</a:t>
            </a:r>
          </a:p>
        </p:txBody>
      </p:sp>
      <p:sp>
        <p:nvSpPr>
          <p:cNvPr id="25" name="Freeform: Shape 13">
            <a:extLst>
              <a:ext uri="{FF2B5EF4-FFF2-40B4-BE49-F238E27FC236}">
                <a16:creationId xmlns:a16="http://schemas.microsoft.com/office/drawing/2014/main" id="{4027F3C4-35FC-85A9-0169-529E60A83CD4}"/>
              </a:ext>
            </a:extLst>
          </p:cNvPr>
          <p:cNvSpPr/>
          <p:nvPr/>
        </p:nvSpPr>
        <p:spPr>
          <a:xfrm flipH="1">
            <a:off x="10040350" y="2542887"/>
            <a:ext cx="2151647" cy="1572657"/>
          </a:xfrm>
          <a:prstGeom prst="roundRect">
            <a:avLst/>
          </a:pr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tx1"/>
              </a:solidFill>
            </a:endParaRPr>
          </a:p>
        </p:txBody>
      </p:sp>
      <p:sp>
        <p:nvSpPr>
          <p:cNvPr id="27" name="TextBox 26">
            <a:hlinkClick r:id="" action="ppaction://noaction"/>
            <a:extLst>
              <a:ext uri="{FF2B5EF4-FFF2-40B4-BE49-F238E27FC236}">
                <a16:creationId xmlns:a16="http://schemas.microsoft.com/office/drawing/2014/main" id="{A13779BC-9F82-7A1D-4647-6F902407DC43}"/>
              </a:ext>
            </a:extLst>
          </p:cNvPr>
          <p:cNvSpPr txBox="1"/>
          <p:nvPr/>
        </p:nvSpPr>
        <p:spPr>
          <a:xfrm>
            <a:off x="10132704" y="2805207"/>
            <a:ext cx="2155156" cy="707886"/>
          </a:xfrm>
          <a:prstGeom prst="rect">
            <a:avLst/>
          </a:prstGeom>
          <a:noFill/>
        </p:spPr>
        <p:txBody>
          <a:bodyPr wrap="square" rtlCol="0">
            <a:spAutoFit/>
          </a:bodyPr>
          <a:lstStyle/>
          <a:p>
            <a:r>
              <a:rPr lang="vi-VN" sz="4000" b="1" dirty="0" smtClean="0">
                <a:solidFill>
                  <a:srgbClr val="FF6600"/>
                </a:solidFill>
                <a:latin typeface="Times New Roman" panose="02020603050405020304" pitchFamily="18" charset="0"/>
                <a:cs typeface="Times New Roman" panose="02020603050405020304" pitchFamily="18" charset="0"/>
              </a:rPr>
              <a:t>757 176</a:t>
            </a:r>
            <a:endParaRPr lang="en-US" sz="4000" b="1" i="1" dirty="0">
              <a:solidFill>
                <a:srgbClr val="FF6600"/>
              </a:solidFill>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8C9B085C-5B24-8A6B-0C30-55B0DC95A7C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1522" y="4356144"/>
            <a:ext cx="1395087" cy="956204"/>
          </a:xfrm>
          <a:prstGeom prst="rect">
            <a:avLst/>
          </a:prstGeom>
        </p:spPr>
      </p:pic>
      <p:pic>
        <p:nvPicPr>
          <p:cNvPr id="32" name="Picture 31">
            <a:extLst>
              <a:ext uri="{FF2B5EF4-FFF2-40B4-BE49-F238E27FC236}">
                <a16:creationId xmlns:a16="http://schemas.microsoft.com/office/drawing/2014/main" id="{1E20728A-CCE2-875A-701F-D78FC559435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0359" y="5157405"/>
            <a:ext cx="1960807" cy="587393"/>
          </a:xfrm>
          <a:prstGeom prst="rect">
            <a:avLst/>
          </a:prstGeom>
        </p:spPr>
      </p:pic>
      <p:pic>
        <p:nvPicPr>
          <p:cNvPr id="33" name="Picture 32">
            <a:extLst>
              <a:ext uri="{FF2B5EF4-FFF2-40B4-BE49-F238E27FC236}">
                <a16:creationId xmlns:a16="http://schemas.microsoft.com/office/drawing/2014/main" id="{DDF75911-DF50-628F-2D94-CA07518D382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54399" y="5422827"/>
            <a:ext cx="1395087" cy="956204"/>
          </a:xfrm>
          <a:prstGeom prst="rect">
            <a:avLst/>
          </a:prstGeom>
        </p:spPr>
      </p:pic>
      <p:pic>
        <p:nvPicPr>
          <p:cNvPr id="34" name="Picture 33">
            <a:extLst>
              <a:ext uri="{FF2B5EF4-FFF2-40B4-BE49-F238E27FC236}">
                <a16:creationId xmlns:a16="http://schemas.microsoft.com/office/drawing/2014/main" id="{CF1C6952-B076-811E-8B0F-93ECB1A08D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64801" y="6158072"/>
            <a:ext cx="1960807" cy="587393"/>
          </a:xfrm>
          <a:prstGeom prst="rect">
            <a:avLst/>
          </a:prstGeom>
        </p:spPr>
      </p:pic>
      <p:pic>
        <p:nvPicPr>
          <p:cNvPr id="35" name="Picture 34">
            <a:extLst>
              <a:ext uri="{FF2B5EF4-FFF2-40B4-BE49-F238E27FC236}">
                <a16:creationId xmlns:a16="http://schemas.microsoft.com/office/drawing/2014/main" id="{4BE3A6BB-97AB-604D-121E-CBCC167E825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62437" y="5060983"/>
            <a:ext cx="1395087" cy="956204"/>
          </a:xfrm>
          <a:prstGeom prst="rect">
            <a:avLst/>
          </a:prstGeom>
        </p:spPr>
      </p:pic>
      <p:pic>
        <p:nvPicPr>
          <p:cNvPr id="36" name="Picture 35">
            <a:extLst>
              <a:ext uri="{FF2B5EF4-FFF2-40B4-BE49-F238E27FC236}">
                <a16:creationId xmlns:a16="http://schemas.microsoft.com/office/drawing/2014/main" id="{4F200170-67DF-F52C-B0DB-8EB5D740E61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72839" y="5796228"/>
            <a:ext cx="1960807" cy="587393"/>
          </a:xfrm>
          <a:prstGeom prst="rect">
            <a:avLst/>
          </a:prstGeom>
        </p:spPr>
      </p:pic>
      <p:pic>
        <p:nvPicPr>
          <p:cNvPr id="37" name="Picture 36">
            <a:extLst>
              <a:ext uri="{FF2B5EF4-FFF2-40B4-BE49-F238E27FC236}">
                <a16:creationId xmlns:a16="http://schemas.microsoft.com/office/drawing/2014/main" id="{9B030249-A707-8697-EFDD-28EE9B79553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81667" y="5301021"/>
            <a:ext cx="1395087" cy="956204"/>
          </a:xfrm>
          <a:prstGeom prst="rect">
            <a:avLst/>
          </a:prstGeom>
        </p:spPr>
      </p:pic>
      <p:pic>
        <p:nvPicPr>
          <p:cNvPr id="38" name="THANH TÂM">
            <a:extLst>
              <a:ext uri="{FF2B5EF4-FFF2-40B4-BE49-F238E27FC236}">
                <a16:creationId xmlns:a16="http://schemas.microsoft.com/office/drawing/2014/main" id="{6D53DCF8-E28A-FDBD-3475-EE12170337A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89276" y="6151130"/>
            <a:ext cx="1960807" cy="587393"/>
          </a:xfrm>
          <a:prstGeom prst="rect">
            <a:avLst/>
          </a:prstGeom>
        </p:spPr>
      </p:pic>
      <p:pic>
        <p:nvPicPr>
          <p:cNvPr id="39" name="Picture 38">
            <a:extLst>
              <a:ext uri="{FF2B5EF4-FFF2-40B4-BE49-F238E27FC236}">
                <a16:creationId xmlns:a16="http://schemas.microsoft.com/office/drawing/2014/main" id="{93457F9D-42AF-EC35-B586-29D82F7DBD4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a:off x="9279950" y="2908582"/>
            <a:ext cx="1344058" cy="1252150"/>
          </a:xfrm>
          <a:prstGeom prst="rect">
            <a:avLst/>
          </a:prstGeom>
        </p:spPr>
      </p:pic>
      <p:sp>
        <p:nvSpPr>
          <p:cNvPr id="40" name="Rectangle 39">
            <a:extLst>
              <a:ext uri="{FF2B5EF4-FFF2-40B4-BE49-F238E27FC236}">
                <a16:creationId xmlns:a16="http://schemas.microsoft.com/office/drawing/2014/main" id="{C3DE81C6-2CF9-C8C2-6536-8FB10FEEEB18}"/>
              </a:ext>
            </a:extLst>
          </p:cNvPr>
          <p:cNvSpPr/>
          <p:nvPr/>
        </p:nvSpPr>
        <p:spPr>
          <a:xfrm>
            <a:off x="9756426" y="3245763"/>
            <a:ext cx="429643" cy="707886"/>
          </a:xfrm>
          <a:prstGeom prst="rect">
            <a:avLst/>
          </a:prstGeom>
          <a:noFill/>
        </p:spPr>
        <p:txBody>
          <a:bodyPr wrap="square" lIns="91440" tIns="45720" rIns="91440" bIns="45720">
            <a:spAutoFit/>
          </a:bodyPr>
          <a:lstStyle/>
          <a:p>
            <a:pPr algn="ctr"/>
            <a:r>
              <a:rPr lang="en-US" sz="4000" dirty="0">
                <a:ln w="0">
                  <a:solidFill>
                    <a:srgbClr val="002060"/>
                  </a:solidFill>
                </a:ln>
                <a:solidFill>
                  <a:schemeClr val="bg1"/>
                </a:solidFill>
                <a:effectLst>
                  <a:outerShdw blurRad="38100" dist="19050" dir="2700000" algn="tl" rotWithShape="0">
                    <a:schemeClr val="dk1">
                      <a:alpha val="40000"/>
                    </a:schemeClr>
                  </a:outerShdw>
                </a:effectLst>
                <a:latin typeface="LNTH-Pleasantly Plump" pitchFamily="2" charset="0"/>
              </a:rPr>
              <a:t>D</a:t>
            </a:r>
            <a:endParaRPr lang="en-US" sz="4000" b="0" cap="none" spc="0" dirty="0">
              <a:ln w="0">
                <a:solidFill>
                  <a:srgbClr val="002060"/>
                </a:solidFill>
              </a:ln>
              <a:solidFill>
                <a:schemeClr val="bg1"/>
              </a:solidFill>
              <a:effectLst>
                <a:outerShdw blurRad="38100" dist="19050" dir="2700000" algn="tl" rotWithShape="0">
                  <a:schemeClr val="dk1">
                    <a:alpha val="40000"/>
                  </a:schemeClr>
                </a:outerShdw>
              </a:effectLst>
              <a:latin typeface="LNTH-Pleasantly Plump" pitchFamily="2" charset="0"/>
            </a:endParaRPr>
          </a:p>
        </p:txBody>
      </p:sp>
      <p:pic>
        <p:nvPicPr>
          <p:cNvPr id="41"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931108" y="3497226"/>
            <a:ext cx="1249718" cy="1098344"/>
          </a:xfrm>
          <a:prstGeom prst="rect">
            <a:avLst/>
          </a:prstGeom>
          <a:noFill/>
          <a:extLst>
            <a:ext uri="{909E8E84-426E-40DD-AFC4-6F175D3DCCD1}">
              <a14:hiddenFill xmlns:a14="http://schemas.microsoft.com/office/drawing/2010/main">
                <a:solidFill>
                  <a:srgbClr val="FFFFFF"/>
                </a:solidFill>
              </a14:hiddenFill>
            </a:ext>
          </a:extLst>
        </p:spPr>
      </p:pic>
      <p:pic>
        <p:nvPicPr>
          <p:cNvPr id="2" name="Đồng hồ đếm ngược 10 giây">
            <a:hlinkClick r:id="" action="ppaction://media"/>
          </p:cNvPr>
          <p:cNvPicPr>
            <a:picLocks noChangeAspect="1"/>
          </p:cNvPicPr>
          <p:nvPr>
            <a:videoFile r:link="rId1"/>
            <p:extLst>
              <p:ext uri="{DAA4B4D4-6D71-4841-9C94-3DE7FCFB9230}">
                <p14:media xmlns:p14="http://schemas.microsoft.com/office/powerpoint/2010/main" r:embed="rId2">
                  <p14:trim st="5357"/>
                </p14:media>
              </p:ext>
            </p:extLst>
          </p:nvPr>
        </p:nvPicPr>
        <p:blipFill>
          <a:blip r:embed="rId18"/>
          <a:stretch>
            <a:fillRect/>
          </a:stretch>
        </p:blipFill>
        <p:spPr>
          <a:xfrm>
            <a:off x="8203974" y="4633588"/>
            <a:ext cx="3988026" cy="2243265"/>
          </a:xfrm>
          <a:prstGeom prst="rect">
            <a:avLst/>
          </a:prstGeom>
        </p:spPr>
      </p:pic>
      <p:grpSp>
        <p:nvGrpSpPr>
          <p:cNvPr id="42" name="Group 41">
            <a:extLst>
              <a:ext uri="{FF2B5EF4-FFF2-40B4-BE49-F238E27FC236}">
                <a16:creationId xmlns:a16="http://schemas.microsoft.com/office/drawing/2014/main" id="{AC3CCA83-EA0F-D3D1-89B6-6CBD02852B21}"/>
              </a:ext>
            </a:extLst>
          </p:cNvPr>
          <p:cNvGrpSpPr/>
          <p:nvPr/>
        </p:nvGrpSpPr>
        <p:grpSpPr>
          <a:xfrm>
            <a:off x="6219725" y="2542889"/>
            <a:ext cx="2884550" cy="1778985"/>
            <a:chOff x="86811" y="2026622"/>
            <a:chExt cx="2884550" cy="1948393"/>
          </a:xfrm>
        </p:grpSpPr>
        <p:sp>
          <p:nvSpPr>
            <p:cNvPr id="43" name="Freeform: Shape 13">
              <a:extLst>
                <a:ext uri="{FF2B5EF4-FFF2-40B4-BE49-F238E27FC236}">
                  <a16:creationId xmlns:a16="http://schemas.microsoft.com/office/drawing/2014/main" id="{22154C82-C50A-45AE-B3B6-014FC8C9DF6B}"/>
                </a:ext>
              </a:extLst>
            </p:cNvPr>
            <p:cNvSpPr/>
            <p:nvPr/>
          </p:nvSpPr>
          <p:spPr>
            <a:xfrm flipH="1">
              <a:off x="962087" y="2026622"/>
              <a:ext cx="2009274" cy="1736507"/>
            </a:xfrm>
            <a:prstGeom prst="roundRect">
              <a:avLst/>
            </a:pr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tx1"/>
                </a:solidFill>
              </a:endParaRPr>
            </a:p>
          </p:txBody>
        </p:sp>
        <p:pic>
          <p:nvPicPr>
            <p:cNvPr id="44" name="Picture 43">
              <a:extLst>
                <a:ext uri="{FF2B5EF4-FFF2-40B4-BE49-F238E27FC236}">
                  <a16:creationId xmlns:a16="http://schemas.microsoft.com/office/drawing/2014/main" id="{1925A376-3B6F-7E93-4CF0-2F370A8A48A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a:off x="86811" y="2643902"/>
              <a:ext cx="1266145" cy="1331113"/>
            </a:xfrm>
            <a:prstGeom prst="rect">
              <a:avLst/>
            </a:prstGeom>
          </p:spPr>
        </p:pic>
        <mc:AlternateContent xmlns:mc="http://schemas.openxmlformats.org/markup-compatibility/2006" xmlns:a14="http://schemas.microsoft.com/office/drawing/2010/main">
          <mc:Choice Requires="a14">
            <p:sp>
              <p:nvSpPr>
                <p:cNvPr id="45" name="TextBox 44">
                  <a:hlinkClick r:id="rId9" action="ppaction://hlinksldjump"/>
                  <a:extLst>
                    <a:ext uri="{FF2B5EF4-FFF2-40B4-BE49-F238E27FC236}">
                      <a16:creationId xmlns:a16="http://schemas.microsoft.com/office/drawing/2014/main" id="{937A7841-6995-E764-51AC-81E6EE361B71}"/>
                    </a:ext>
                  </a:extLst>
                </p:cNvPr>
                <p:cNvSpPr txBox="1"/>
                <p:nvPr/>
              </p:nvSpPr>
              <p:spPr>
                <a:xfrm>
                  <a:off x="802347" y="2309663"/>
                  <a:ext cx="2105630" cy="7752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sz="4000" b="1" i="1" smtClean="0">
                            <a:solidFill>
                              <a:srgbClr val="FF6600"/>
                            </a:solidFill>
                            <a:latin typeface="Cambria Math" panose="02040503050406030204" pitchFamily="18" charset="0"/>
                          </a:rPr>
                          <m:t> </m:t>
                        </m:r>
                        <m:r>
                          <a:rPr lang="vi-VN" sz="4000" b="1" i="1" smtClean="0">
                            <a:solidFill>
                              <a:srgbClr val="FF6600"/>
                            </a:solidFill>
                            <a:latin typeface="Cambria Math" panose="02040503050406030204" pitchFamily="18" charset="0"/>
                          </a:rPr>
                          <m:t>𝟖𝟎𝟎</m:t>
                        </m:r>
                        <m:r>
                          <a:rPr lang="vi-VN" sz="4000" b="1" i="1" smtClean="0">
                            <a:solidFill>
                              <a:srgbClr val="FF6600"/>
                            </a:solidFill>
                            <a:latin typeface="Cambria Math" panose="02040503050406030204" pitchFamily="18" charset="0"/>
                          </a:rPr>
                          <m:t> </m:t>
                        </m:r>
                        <m:r>
                          <a:rPr lang="vi-VN" sz="4000" b="1" i="1" smtClean="0">
                            <a:solidFill>
                              <a:srgbClr val="FF6600"/>
                            </a:solidFill>
                            <a:latin typeface="Cambria Math" panose="02040503050406030204" pitchFamily="18" charset="0"/>
                          </a:rPr>
                          <m:t>𝟎𝟎𝟎</m:t>
                        </m:r>
                      </m:oMath>
                    </m:oMathPara>
                  </a14:m>
                  <a:endParaRPr lang="en-US" sz="4000" b="1" i="1" dirty="0">
                    <a:solidFill>
                      <a:srgbClr val="FF6600"/>
                    </a:solidFill>
                    <a:latin typeface="+mj-lt"/>
                    <a:cs typeface="Times New Roman" panose="02020603050405020304" pitchFamily="18" charset="0"/>
                  </a:endParaRPr>
                </a:p>
              </p:txBody>
            </p:sp>
          </mc:Choice>
          <mc:Fallback xmlns="">
            <p:sp>
              <p:nvSpPr>
                <p:cNvPr id="45" name="TextBox 44">
                  <a:hlinkClick r:id="rId10" action="ppaction://hlinksldjump"/>
                  <a:extLst>
                    <a:ext uri="{FF2B5EF4-FFF2-40B4-BE49-F238E27FC236}">
                      <a16:creationId xmlns:a16="http://schemas.microsoft.com/office/drawing/2014/main" id="{937A7841-6995-E764-51AC-81E6EE361B71}"/>
                    </a:ext>
                  </a:extLst>
                </p:cNvPr>
                <p:cNvSpPr txBox="1">
                  <a:spLocks noRot="1" noChangeAspect="1" noMove="1" noResize="1" noEditPoints="1" noAdjustHandles="1" noChangeArrowheads="1" noChangeShapeType="1" noTextEdit="1"/>
                </p:cNvSpPr>
                <p:nvPr/>
              </p:nvSpPr>
              <p:spPr>
                <a:xfrm>
                  <a:off x="802347" y="2309663"/>
                  <a:ext cx="2105630" cy="775296"/>
                </a:xfrm>
                <a:prstGeom prst="rect">
                  <a:avLst/>
                </a:prstGeom>
                <a:blipFill>
                  <a:blip r:embed="rId19"/>
                  <a:stretch>
                    <a:fillRect r="-290"/>
                  </a:stretch>
                </a:blipFill>
              </p:spPr>
              <p:txBody>
                <a:bodyPr/>
                <a:lstStyle/>
                <a:p>
                  <a:r>
                    <a:rPr lang="en-US">
                      <a:noFill/>
                    </a:rPr>
                    <a:t> </a:t>
                  </a:r>
                </a:p>
              </p:txBody>
            </p:sp>
          </mc:Fallback>
        </mc:AlternateContent>
        <p:sp>
          <p:nvSpPr>
            <p:cNvPr id="46" name="Rectangle 45">
              <a:extLst>
                <a:ext uri="{FF2B5EF4-FFF2-40B4-BE49-F238E27FC236}">
                  <a16:creationId xmlns:a16="http://schemas.microsoft.com/office/drawing/2014/main" id="{637C9BB0-6513-2457-A676-472298D3D8CA}"/>
                </a:ext>
              </a:extLst>
            </p:cNvPr>
            <p:cNvSpPr/>
            <p:nvPr/>
          </p:nvSpPr>
          <p:spPr>
            <a:xfrm>
              <a:off x="364409" y="2725185"/>
              <a:ext cx="732170" cy="1011256"/>
            </a:xfrm>
            <a:prstGeom prst="rect">
              <a:avLst/>
            </a:prstGeom>
            <a:noFill/>
          </p:spPr>
          <p:txBody>
            <a:bodyPr wrap="square" lIns="91440" tIns="45720" rIns="91440" bIns="45720">
              <a:spAutoFit/>
            </a:bodyPr>
            <a:lstStyle/>
            <a:p>
              <a:pPr algn="ctr"/>
              <a:r>
                <a:rPr lang="vi-VN" sz="5400" dirty="0">
                  <a:ln w="0">
                    <a:solidFill>
                      <a:srgbClr val="002060"/>
                    </a:solidFill>
                  </a:ln>
                  <a:solidFill>
                    <a:schemeClr val="bg1"/>
                  </a:solidFill>
                  <a:effectLst>
                    <a:outerShdw blurRad="38100" dist="19050" dir="2700000" algn="tl" rotWithShape="0">
                      <a:schemeClr val="dk1">
                        <a:alpha val="40000"/>
                      </a:schemeClr>
                    </a:outerShdw>
                  </a:effectLst>
                  <a:latin typeface="LNTH-Pleasantly Plump" pitchFamily="2" charset="0"/>
                </a:rPr>
                <a:t>c</a:t>
              </a:r>
              <a:endParaRPr lang="en-US" sz="5400" b="0" cap="none" spc="0" dirty="0">
                <a:ln w="0">
                  <a:solidFill>
                    <a:srgbClr val="002060"/>
                  </a:solidFill>
                </a:ln>
                <a:solidFill>
                  <a:schemeClr val="bg1"/>
                </a:solidFill>
                <a:effectLst>
                  <a:outerShdw blurRad="38100" dist="19050" dir="2700000" algn="tl" rotWithShape="0">
                    <a:schemeClr val="dk1">
                      <a:alpha val="40000"/>
                    </a:schemeClr>
                  </a:outerShdw>
                </a:effectLst>
                <a:latin typeface="LNTH-Pleasantly Plump" pitchFamily="2" charset="0"/>
              </a:endParaRPr>
            </a:p>
          </p:txBody>
        </p:sp>
      </p:grpSp>
    </p:spTree>
    <p:extLst>
      <p:ext uri="{BB962C8B-B14F-4D97-AF65-F5344CB8AC3E}">
        <p14:creationId xmlns:p14="http://schemas.microsoft.com/office/powerpoint/2010/main" val="377896170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anim calcmode="lin" valueType="num">
                                      <p:cBhvr>
                                        <p:cTn id="12" dur="1000" fill="hold"/>
                                        <p:tgtEl>
                                          <p:spTgt spid="41"/>
                                        </p:tgtEl>
                                        <p:attrNameLst>
                                          <p:attrName>ppt_x</p:attrName>
                                        </p:attrNameLst>
                                      </p:cBhvr>
                                      <p:tavLst>
                                        <p:tav tm="0">
                                          <p:val>
                                            <p:strVal val="#ppt_x"/>
                                          </p:val>
                                        </p:tav>
                                        <p:tav tm="100000">
                                          <p:val>
                                            <p:strVal val="#ppt_x"/>
                                          </p:val>
                                        </p:tav>
                                      </p:tavLst>
                                    </p:anim>
                                    <p:anim calcmode="lin" valueType="num">
                                      <p:cBhvr>
                                        <p:cTn id="1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87EAC4-1800-C45E-5DE9-2DA17502FB80}"/>
              </a:ext>
            </a:extLst>
          </p:cNvPr>
          <p:cNvGrpSpPr/>
          <p:nvPr/>
        </p:nvGrpSpPr>
        <p:grpSpPr>
          <a:xfrm>
            <a:off x="0" y="0"/>
            <a:ext cx="12191999" cy="2035334"/>
            <a:chOff x="150128" y="102542"/>
            <a:chExt cx="11866241" cy="2009400"/>
          </a:xfrm>
        </p:grpSpPr>
        <p:grpSp>
          <p:nvGrpSpPr>
            <p:cNvPr id="7" name="Group 6">
              <a:extLst>
                <a:ext uri="{FF2B5EF4-FFF2-40B4-BE49-F238E27FC236}">
                  <a16:creationId xmlns:a16="http://schemas.microsoft.com/office/drawing/2014/main" id="{B3176D4E-615C-BDF1-16B0-4201E216A222}"/>
                </a:ext>
              </a:extLst>
            </p:cNvPr>
            <p:cNvGrpSpPr/>
            <p:nvPr/>
          </p:nvGrpSpPr>
          <p:grpSpPr>
            <a:xfrm>
              <a:off x="1107066" y="248000"/>
              <a:ext cx="10909303" cy="1863939"/>
              <a:chOff x="1107065" y="247999"/>
              <a:chExt cx="11160366" cy="1863939"/>
            </a:xfrm>
          </p:grpSpPr>
          <p:pic>
            <p:nvPicPr>
              <p:cNvPr id="10" name="Picture 9">
                <a:extLst>
                  <a:ext uri="{FF2B5EF4-FFF2-40B4-BE49-F238E27FC236}">
                    <a16:creationId xmlns:a16="http://schemas.microsoft.com/office/drawing/2014/main" id="{0D493D76-0167-C37B-486E-4C7502B13A2A}"/>
                  </a:ext>
                </a:extLst>
              </p:cNvPr>
              <p:cNvPicPr>
                <a:picLocks noChangeAspect="1"/>
              </p:cNvPicPr>
              <p:nvPr/>
            </p:nvPicPr>
            <p:blipFill>
              <a:blip r:embed="rId4"/>
              <a:stretch>
                <a:fillRect/>
              </a:stretch>
            </p:blipFill>
            <p:spPr>
              <a:xfrm>
                <a:off x="1107065" y="247999"/>
                <a:ext cx="11160366" cy="1863939"/>
              </a:xfrm>
              <a:prstGeom prst="rect">
                <a:avLst/>
              </a:prstGeom>
            </p:spPr>
          </p:pic>
          <p:sp>
            <p:nvSpPr>
              <p:cNvPr id="11" name="Rectangle 10">
                <a:extLst>
                  <a:ext uri="{FF2B5EF4-FFF2-40B4-BE49-F238E27FC236}">
                    <a16:creationId xmlns:a16="http://schemas.microsoft.com/office/drawing/2014/main" id="{84FDF492-F66D-BE83-05BA-749245B9A02D}"/>
                  </a:ext>
                </a:extLst>
              </p:cNvPr>
              <p:cNvSpPr/>
              <p:nvPr/>
            </p:nvSpPr>
            <p:spPr>
              <a:xfrm>
                <a:off x="3375727" y="296954"/>
                <a:ext cx="6903894"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000" b="1" i="0" dirty="0">
                  <a:ln w="12700">
                    <a:solidFill>
                      <a:schemeClr val="bg1"/>
                    </a:solidFill>
                  </a:ln>
                  <a:solidFill>
                    <a:schemeClr val="bg1"/>
                  </a:solidFill>
                  <a:effectLst/>
                  <a:latin typeface="+mj-lt"/>
                </a:endParaRPr>
              </a:p>
            </p:txBody>
          </p:sp>
        </p:grpSp>
        <p:pic>
          <p:nvPicPr>
            <p:cNvPr id="8" name="Picture 7">
              <a:extLst>
                <a:ext uri="{FF2B5EF4-FFF2-40B4-BE49-F238E27FC236}">
                  <a16:creationId xmlns:a16="http://schemas.microsoft.com/office/drawing/2014/main" id="{D7980151-6D62-ACC7-316F-C2229E691C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9" name="TextBox 8">
              <a:extLst>
                <a:ext uri="{FF2B5EF4-FFF2-40B4-BE49-F238E27FC236}">
                  <a16:creationId xmlns:a16="http://schemas.microsoft.com/office/drawing/2014/main" id="{BC169CBF-5E63-A2D3-2667-AE11A1C48A62}"/>
                </a:ext>
              </a:extLst>
            </p:cNvPr>
            <p:cNvSpPr txBox="1"/>
            <p:nvPr/>
          </p:nvSpPr>
          <p:spPr>
            <a:xfrm>
              <a:off x="506731" y="718214"/>
              <a:ext cx="909210" cy="738664"/>
            </a:xfrm>
            <a:prstGeom prst="rect">
              <a:avLst/>
            </a:prstGeom>
            <a:noFill/>
          </p:spPr>
          <p:txBody>
            <a:bodyPr wrap="square" rtlCol="0" anchor="ctr">
              <a:spAutoFit/>
            </a:bodyPr>
            <a:lstStyle/>
            <a:p>
              <a:pPr algn="ctr"/>
              <a:endParaRPr lang="en-US" sz="4200" dirty="0">
                <a:solidFill>
                  <a:schemeClr val="bg1"/>
                </a:solidFill>
                <a:latin typeface="iCiel Cadena" panose="02000503000000020004" pitchFamily="50" charset="0"/>
              </a:endParaRPr>
            </a:p>
          </p:txBody>
        </p:sp>
      </p:grpSp>
      <p:grpSp>
        <p:nvGrpSpPr>
          <p:cNvPr id="55" name="Group 54">
            <a:extLst>
              <a:ext uri="{FF2B5EF4-FFF2-40B4-BE49-F238E27FC236}">
                <a16:creationId xmlns:a16="http://schemas.microsoft.com/office/drawing/2014/main" id="{AC3CCA83-EA0F-D3D1-89B6-6CBD02852B21}"/>
              </a:ext>
            </a:extLst>
          </p:cNvPr>
          <p:cNvGrpSpPr/>
          <p:nvPr/>
        </p:nvGrpSpPr>
        <p:grpSpPr>
          <a:xfrm>
            <a:off x="-75415" y="2416383"/>
            <a:ext cx="3535266" cy="1863388"/>
            <a:chOff x="297104" y="2380953"/>
            <a:chExt cx="2650634" cy="1779120"/>
          </a:xfrm>
        </p:grpSpPr>
        <p:sp>
          <p:nvSpPr>
            <p:cNvPr id="13" name="Freeform: Shape 13">
              <a:extLst>
                <a:ext uri="{FF2B5EF4-FFF2-40B4-BE49-F238E27FC236}">
                  <a16:creationId xmlns:a16="http://schemas.microsoft.com/office/drawing/2014/main" id="{22154C82-C50A-45AE-B3B6-014FC8C9DF6B}"/>
                </a:ext>
              </a:extLst>
            </p:cNvPr>
            <p:cNvSpPr/>
            <p:nvPr/>
          </p:nvSpPr>
          <p:spPr>
            <a:xfrm flipH="1">
              <a:off x="938464" y="2380953"/>
              <a:ext cx="2009274" cy="1606411"/>
            </a:xfrm>
            <a:prstGeom prst="roundRect">
              <a:avLst/>
            </a:pr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tx1"/>
                </a:solidFill>
              </a:endParaRPr>
            </a:p>
          </p:txBody>
        </p:sp>
        <p:pic>
          <p:nvPicPr>
            <p:cNvPr id="14" name="Picture 13">
              <a:extLst>
                <a:ext uri="{FF2B5EF4-FFF2-40B4-BE49-F238E27FC236}">
                  <a16:creationId xmlns:a16="http://schemas.microsoft.com/office/drawing/2014/main" id="{1925A376-3B6F-7E93-4CF0-2F370A8A48A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a:off x="297104" y="2981007"/>
              <a:ext cx="1121517" cy="1179066"/>
            </a:xfrm>
            <a:prstGeom prst="rect">
              <a:avLst/>
            </a:prstGeom>
          </p:spPr>
        </p:pic>
        <mc:AlternateContent xmlns:mc="http://schemas.openxmlformats.org/markup-compatibility/2006" xmlns:a14="http://schemas.microsoft.com/office/drawing/2010/main">
          <mc:Choice Requires="a14">
            <p:sp>
              <p:nvSpPr>
                <p:cNvPr id="15" name="TextBox 14">
                  <a:hlinkClick r:id="rId8" action="ppaction://hlinksldjump"/>
                  <a:extLst>
                    <a:ext uri="{FF2B5EF4-FFF2-40B4-BE49-F238E27FC236}">
                      <a16:creationId xmlns:a16="http://schemas.microsoft.com/office/drawing/2014/main" id="{937A7841-6995-E764-51AC-81E6EE361B71}"/>
                    </a:ext>
                  </a:extLst>
                </p:cNvPr>
                <p:cNvSpPr txBox="1"/>
                <p:nvPr/>
              </p:nvSpPr>
              <p:spPr>
                <a:xfrm>
                  <a:off x="982695" y="2697344"/>
                  <a:ext cx="1188069" cy="7934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solidFill>
                              <a:srgbClr val="FF6600"/>
                            </a:solidFill>
                            <a:latin typeface="Cambria Math" panose="02040503050406030204" pitchFamily="18" charset="0"/>
                          </a:rPr>
                          <m:t>𝟐</m:t>
                        </m:r>
                        <m:r>
                          <a:rPr lang="vi-VN" sz="4800" b="1" i="1" smtClean="0">
                            <a:solidFill>
                              <a:srgbClr val="FF6600"/>
                            </a:solidFill>
                            <a:latin typeface="Cambria Math" panose="02040503050406030204" pitchFamily="18" charset="0"/>
                          </a:rPr>
                          <m:t>𝟗𝟎</m:t>
                        </m:r>
                        <m:r>
                          <a:rPr lang="vi-VN" sz="4800" b="1" i="1" smtClean="0">
                            <a:solidFill>
                              <a:srgbClr val="FF6600"/>
                            </a:solidFill>
                            <a:latin typeface="Cambria Math" panose="02040503050406030204" pitchFamily="18" charset="0"/>
                          </a:rPr>
                          <m:t> </m:t>
                        </m:r>
                        <m:r>
                          <a:rPr lang="vi-VN" sz="4800" b="1" i="1" smtClean="0">
                            <a:solidFill>
                              <a:srgbClr val="FF6600"/>
                            </a:solidFill>
                            <a:latin typeface="Cambria Math" panose="02040503050406030204" pitchFamily="18" charset="0"/>
                          </a:rPr>
                          <m:t>𝟎𝟎𝟎</m:t>
                        </m:r>
                      </m:oMath>
                    </m:oMathPara>
                  </a14:m>
                  <a:endParaRPr lang="en-US" sz="4800" b="1" i="1" dirty="0">
                    <a:solidFill>
                      <a:srgbClr val="FF6600"/>
                    </a:solidFill>
                    <a:latin typeface="Times New Roman" panose="02020603050405020304" pitchFamily="18" charset="0"/>
                    <a:cs typeface="Times New Roman" panose="02020603050405020304" pitchFamily="18" charset="0"/>
                  </a:endParaRPr>
                </a:p>
              </p:txBody>
            </p:sp>
          </mc:Choice>
          <mc:Fallback xmlns="">
            <p:sp>
              <p:nvSpPr>
                <p:cNvPr id="15" name="TextBox 14">
                  <a:hlinkClick r:id="rId9" action="ppaction://hlinksldjump"/>
                  <a:extLst>
                    <a:ext uri="{FF2B5EF4-FFF2-40B4-BE49-F238E27FC236}">
                      <a16:creationId xmlns:a16="http://schemas.microsoft.com/office/drawing/2014/main" id="{937A7841-6995-E764-51AC-81E6EE361B71}"/>
                    </a:ext>
                  </a:extLst>
                </p:cNvPr>
                <p:cNvSpPr txBox="1">
                  <a:spLocks noRot="1" noChangeAspect="1" noMove="1" noResize="1" noEditPoints="1" noAdjustHandles="1" noChangeArrowheads="1" noChangeShapeType="1" noTextEdit="1"/>
                </p:cNvSpPr>
                <p:nvPr/>
              </p:nvSpPr>
              <p:spPr>
                <a:xfrm>
                  <a:off x="982695" y="2697344"/>
                  <a:ext cx="1188069" cy="793417"/>
                </a:xfrm>
                <a:prstGeom prst="rect">
                  <a:avLst/>
                </a:prstGeom>
                <a:blipFill>
                  <a:blip r:embed="rId10"/>
                  <a:stretch>
                    <a:fillRect r="-50385"/>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637C9BB0-6513-2457-A676-472298D3D8CA}"/>
                </a:ext>
              </a:extLst>
            </p:cNvPr>
            <p:cNvSpPr/>
            <p:nvPr/>
          </p:nvSpPr>
          <p:spPr>
            <a:xfrm>
              <a:off x="558617" y="3341026"/>
              <a:ext cx="664598" cy="675873"/>
            </a:xfrm>
            <a:prstGeom prst="rect">
              <a:avLst/>
            </a:prstGeom>
            <a:noFill/>
          </p:spPr>
          <p:txBody>
            <a:bodyPr wrap="square" lIns="91440" tIns="45720" rIns="91440" bIns="45720">
              <a:spAutoFit/>
            </a:bodyPr>
            <a:lstStyle/>
            <a:p>
              <a:pPr algn="ctr"/>
              <a:r>
                <a:rPr lang="en-US" sz="4000" b="0" cap="none" spc="0" dirty="0">
                  <a:ln w="0">
                    <a:solidFill>
                      <a:srgbClr val="002060"/>
                    </a:solidFill>
                  </a:ln>
                  <a:solidFill>
                    <a:schemeClr val="bg1"/>
                  </a:solidFill>
                  <a:effectLst>
                    <a:outerShdw blurRad="38100" dist="19050" dir="2700000" algn="tl" rotWithShape="0">
                      <a:schemeClr val="dk1">
                        <a:alpha val="40000"/>
                      </a:schemeClr>
                    </a:outerShdw>
                  </a:effectLst>
                  <a:latin typeface="LNTH-Pleasantly Plump" pitchFamily="2" charset="0"/>
                </a:rPr>
                <a:t>A</a:t>
              </a:r>
            </a:p>
          </p:txBody>
        </p:sp>
      </p:grpSp>
      <p:sp>
        <p:nvSpPr>
          <p:cNvPr id="17" name="Freeform: Shape 13">
            <a:extLst>
              <a:ext uri="{FF2B5EF4-FFF2-40B4-BE49-F238E27FC236}">
                <a16:creationId xmlns:a16="http://schemas.microsoft.com/office/drawing/2014/main" id="{58668F88-10B2-E252-3DF9-6247F36452CD}"/>
              </a:ext>
            </a:extLst>
          </p:cNvPr>
          <p:cNvSpPr/>
          <p:nvPr/>
        </p:nvSpPr>
        <p:spPr>
          <a:xfrm flipH="1">
            <a:off x="4382065" y="2416382"/>
            <a:ext cx="2789212" cy="1652941"/>
          </a:xfrm>
          <a:prstGeom prst="roundRect">
            <a:avLst/>
          </a:pr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tx1"/>
              </a:solidFill>
            </a:endParaRPr>
          </a:p>
        </p:txBody>
      </p:sp>
      <p:pic>
        <p:nvPicPr>
          <p:cNvPr id="18" name="Picture 17">
            <a:extLst>
              <a:ext uri="{FF2B5EF4-FFF2-40B4-BE49-F238E27FC236}">
                <a16:creationId xmlns:a16="http://schemas.microsoft.com/office/drawing/2014/main" id="{1CFE7B9F-499F-F53C-72BC-A76166642F5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a:off x="3681480" y="2747760"/>
            <a:ext cx="1369947" cy="1440241"/>
          </a:xfrm>
          <a:prstGeom prst="rect">
            <a:avLst/>
          </a:prstGeom>
        </p:spPr>
      </p:pic>
      <mc:AlternateContent xmlns:mc="http://schemas.openxmlformats.org/markup-compatibility/2006" xmlns:a14="http://schemas.microsoft.com/office/drawing/2010/main">
        <mc:Choice Requires="a14">
          <p:sp>
            <p:nvSpPr>
              <p:cNvPr id="19" name="TextBox 18">
                <a:hlinkClick r:id="rId9" action="ppaction://hlinksldjump"/>
                <a:extLst>
                  <a:ext uri="{FF2B5EF4-FFF2-40B4-BE49-F238E27FC236}">
                    <a16:creationId xmlns:a16="http://schemas.microsoft.com/office/drawing/2014/main" id="{19DEF0C4-9B89-F784-902C-CE3B2C0A6B8B}"/>
                  </a:ext>
                </a:extLst>
              </p:cNvPr>
              <p:cNvSpPr txBox="1"/>
              <p:nvPr/>
            </p:nvSpPr>
            <p:spPr>
              <a:xfrm>
                <a:off x="4603694" y="2779370"/>
                <a:ext cx="619080"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sz="4800" b="1" i="1" smtClean="0">
                          <a:solidFill>
                            <a:srgbClr val="FF6600"/>
                          </a:solidFill>
                          <a:latin typeface="Cambria Math" panose="02040503050406030204" pitchFamily="18" charset="0"/>
                          <a:cs typeface="Times New Roman" panose="02020603050405020304" pitchFamily="18" charset="0"/>
                        </a:rPr>
                        <m:t>𝟐𝟖𝟎</m:t>
                      </m:r>
                      <m:r>
                        <a:rPr lang="vi-VN" sz="4800" b="1" i="1" smtClean="0">
                          <a:solidFill>
                            <a:srgbClr val="FF6600"/>
                          </a:solidFill>
                          <a:latin typeface="Cambria Math" panose="02040503050406030204" pitchFamily="18" charset="0"/>
                          <a:cs typeface="Times New Roman" panose="02020603050405020304" pitchFamily="18" charset="0"/>
                        </a:rPr>
                        <m:t> </m:t>
                      </m:r>
                      <m:r>
                        <a:rPr lang="vi-VN" sz="4800" b="1" i="1" smtClean="0">
                          <a:solidFill>
                            <a:srgbClr val="FF6600"/>
                          </a:solidFill>
                          <a:latin typeface="Cambria Math" panose="02040503050406030204" pitchFamily="18" charset="0"/>
                          <a:cs typeface="Times New Roman" panose="02020603050405020304" pitchFamily="18" charset="0"/>
                        </a:rPr>
                        <m:t>𝟎𝟎𝟎</m:t>
                      </m:r>
                    </m:oMath>
                  </m:oMathPara>
                </a14:m>
                <a:endParaRPr lang="en-US" sz="4800" b="1" i="1" dirty="0">
                  <a:solidFill>
                    <a:srgbClr val="FF6600"/>
                  </a:solidFill>
                  <a:latin typeface="Times New Roman" panose="02020603050405020304" pitchFamily="18" charset="0"/>
                  <a:cs typeface="Times New Roman" panose="02020603050405020304" pitchFamily="18" charset="0"/>
                </a:endParaRPr>
              </a:p>
            </p:txBody>
          </p:sp>
        </mc:Choice>
        <mc:Fallback xmlns="">
          <p:sp>
            <p:nvSpPr>
              <p:cNvPr id="19" name="TextBox 18">
                <a:hlinkClick r:id="rId9" action="ppaction://hlinksldjump"/>
                <a:extLst>
                  <a:ext uri="{FF2B5EF4-FFF2-40B4-BE49-F238E27FC236}">
                    <a16:creationId xmlns:a16="http://schemas.microsoft.com/office/drawing/2014/main" id="{19DEF0C4-9B89-F784-902C-CE3B2C0A6B8B}"/>
                  </a:ext>
                </a:extLst>
              </p:cNvPr>
              <p:cNvSpPr txBox="1">
                <a:spLocks noRot="1" noChangeAspect="1" noMove="1" noResize="1" noEditPoints="1" noAdjustHandles="1" noChangeArrowheads="1" noChangeShapeType="1" noTextEdit="1"/>
              </p:cNvSpPr>
              <p:nvPr/>
            </p:nvSpPr>
            <p:spPr>
              <a:xfrm>
                <a:off x="4603694" y="2779370"/>
                <a:ext cx="619080" cy="830997"/>
              </a:xfrm>
              <a:prstGeom prst="rect">
                <a:avLst/>
              </a:prstGeom>
              <a:blipFill>
                <a:blip r:embed="rId11"/>
                <a:stretch>
                  <a:fillRect r="-284314"/>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AA389087-6534-C34E-9100-5CC2374E16E9}"/>
              </a:ext>
            </a:extLst>
          </p:cNvPr>
          <p:cNvSpPr/>
          <p:nvPr/>
        </p:nvSpPr>
        <p:spPr>
          <a:xfrm>
            <a:off x="3756252" y="3205810"/>
            <a:ext cx="1394219" cy="707886"/>
          </a:xfrm>
          <a:prstGeom prst="rect">
            <a:avLst/>
          </a:prstGeom>
          <a:noFill/>
        </p:spPr>
        <p:txBody>
          <a:bodyPr wrap="square" lIns="91440" tIns="45720" rIns="91440" bIns="45720">
            <a:spAutoFit/>
          </a:bodyPr>
          <a:lstStyle/>
          <a:p>
            <a:pPr algn="ctr"/>
            <a:r>
              <a:rPr lang="en-US" sz="4000" b="0" cap="none" spc="0" dirty="0" smtClean="0">
                <a:ln w="0">
                  <a:solidFill>
                    <a:srgbClr val="002060"/>
                  </a:solidFill>
                </a:ln>
                <a:solidFill>
                  <a:schemeClr val="bg1"/>
                </a:solidFill>
                <a:effectLst>
                  <a:outerShdw blurRad="38100" dist="19050" dir="2700000" algn="tl" rotWithShape="0">
                    <a:schemeClr val="dk1">
                      <a:alpha val="40000"/>
                    </a:schemeClr>
                  </a:outerShdw>
                </a:effectLst>
                <a:latin typeface="LNTH-Pleasantly Plump" pitchFamily="2" charset="0"/>
              </a:rPr>
              <a:t>B</a:t>
            </a:r>
            <a:endParaRPr lang="en-US" sz="4000" b="0" cap="none" spc="0" dirty="0">
              <a:ln w="0">
                <a:solidFill>
                  <a:srgbClr val="002060"/>
                </a:solidFill>
              </a:ln>
              <a:solidFill>
                <a:schemeClr val="bg1"/>
              </a:solidFill>
              <a:effectLst>
                <a:outerShdw blurRad="38100" dist="19050" dir="2700000" algn="tl" rotWithShape="0">
                  <a:schemeClr val="dk1">
                    <a:alpha val="40000"/>
                  </a:schemeClr>
                </a:outerShdw>
              </a:effectLst>
              <a:latin typeface="LNTH-Pleasantly Plump" pitchFamily="2" charset="0"/>
            </a:endParaRPr>
          </a:p>
        </p:txBody>
      </p:sp>
      <p:sp>
        <p:nvSpPr>
          <p:cNvPr id="21" name="Freeform: Shape 13">
            <a:extLst>
              <a:ext uri="{FF2B5EF4-FFF2-40B4-BE49-F238E27FC236}">
                <a16:creationId xmlns:a16="http://schemas.microsoft.com/office/drawing/2014/main" id="{DB4CBBF2-3E7E-D364-30B2-E91982FF8A15}"/>
              </a:ext>
            </a:extLst>
          </p:cNvPr>
          <p:cNvSpPr/>
          <p:nvPr/>
        </p:nvSpPr>
        <p:spPr>
          <a:xfrm flipH="1">
            <a:off x="838987" y="4890087"/>
            <a:ext cx="2587017" cy="1606411"/>
          </a:xfrm>
          <a:prstGeom prst="roundRect">
            <a:avLst/>
          </a:pr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tx1"/>
              </a:solidFill>
            </a:endParaRPr>
          </a:p>
        </p:txBody>
      </p:sp>
      <p:pic>
        <p:nvPicPr>
          <p:cNvPr id="22" name="Picture 21">
            <a:extLst>
              <a:ext uri="{FF2B5EF4-FFF2-40B4-BE49-F238E27FC236}">
                <a16:creationId xmlns:a16="http://schemas.microsoft.com/office/drawing/2014/main" id="{93457F9D-42AF-EC35-B586-29D82F7DBD4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a:off x="136865" y="5270103"/>
            <a:ext cx="1283536" cy="1349396"/>
          </a:xfrm>
          <a:prstGeom prst="rect">
            <a:avLst/>
          </a:prstGeom>
        </p:spPr>
      </p:pic>
      <mc:AlternateContent xmlns:mc="http://schemas.openxmlformats.org/markup-compatibility/2006" xmlns:a14="http://schemas.microsoft.com/office/drawing/2010/main">
        <mc:Choice Requires="a14">
          <p:sp>
            <p:nvSpPr>
              <p:cNvPr id="23" name="TextBox 22">
                <a:hlinkClick r:id="" action="ppaction://noaction"/>
                <a:extLst>
                  <a:ext uri="{FF2B5EF4-FFF2-40B4-BE49-F238E27FC236}">
                    <a16:creationId xmlns:a16="http://schemas.microsoft.com/office/drawing/2014/main" id="{4432E006-EEE9-371C-2FA2-5A641CD29C0B}"/>
                  </a:ext>
                </a:extLst>
              </p:cNvPr>
              <p:cNvSpPr txBox="1"/>
              <p:nvPr/>
            </p:nvSpPr>
            <p:spPr>
              <a:xfrm>
                <a:off x="838988" y="5023807"/>
                <a:ext cx="2324844"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solidFill>
                            <a:srgbClr val="FF6600"/>
                          </a:solidFill>
                          <a:latin typeface="Cambria Math" panose="02040503050406030204" pitchFamily="18" charset="0"/>
                        </a:rPr>
                        <m:t> </m:t>
                      </m:r>
                      <m:r>
                        <a:rPr lang="vi-VN" sz="4800" b="1" i="1" smtClean="0">
                          <a:solidFill>
                            <a:srgbClr val="FF6600"/>
                          </a:solidFill>
                          <a:latin typeface="Cambria Math" panose="02040503050406030204" pitchFamily="18" charset="0"/>
                        </a:rPr>
                        <m:t>𝟐𝟎𝟎</m:t>
                      </m:r>
                      <m:r>
                        <a:rPr lang="vi-VN" sz="4800" b="1" i="1" smtClean="0">
                          <a:solidFill>
                            <a:srgbClr val="FF6600"/>
                          </a:solidFill>
                          <a:latin typeface="Cambria Math" panose="02040503050406030204" pitchFamily="18" charset="0"/>
                        </a:rPr>
                        <m:t> </m:t>
                      </m:r>
                      <m:r>
                        <a:rPr lang="vi-VN" sz="4800" b="1" i="1" smtClean="0">
                          <a:solidFill>
                            <a:srgbClr val="FF6600"/>
                          </a:solidFill>
                          <a:latin typeface="Cambria Math" panose="02040503050406030204" pitchFamily="18" charset="0"/>
                        </a:rPr>
                        <m:t>𝟎𝟎𝟎</m:t>
                      </m:r>
                    </m:oMath>
                  </m:oMathPara>
                </a14:m>
                <a:endParaRPr lang="en-US" sz="4800" b="1" i="1" dirty="0">
                  <a:solidFill>
                    <a:srgbClr val="FF6600"/>
                  </a:solidFill>
                  <a:latin typeface="Times New Roman" panose="02020603050405020304" pitchFamily="18" charset="0"/>
                  <a:cs typeface="Times New Roman" panose="02020603050405020304" pitchFamily="18" charset="0"/>
                </a:endParaRPr>
              </a:p>
            </p:txBody>
          </p:sp>
        </mc:Choice>
        <mc:Fallback xmlns="">
          <p:sp>
            <p:nvSpPr>
              <p:cNvPr id="23" name="TextBox 22">
                <a:hlinkClick r:id="" action="ppaction://noaction"/>
                <a:extLst>
                  <a:ext uri="{FF2B5EF4-FFF2-40B4-BE49-F238E27FC236}">
                    <a16:creationId xmlns:a16="http://schemas.microsoft.com/office/drawing/2014/main" id="{4432E006-EEE9-371C-2FA2-5A641CD29C0B}"/>
                  </a:ext>
                </a:extLst>
              </p:cNvPr>
              <p:cNvSpPr txBox="1">
                <a:spLocks noRot="1" noChangeAspect="1" noMove="1" noResize="1" noEditPoints="1" noAdjustHandles="1" noChangeArrowheads="1" noChangeShapeType="1" noTextEdit="1"/>
              </p:cNvSpPr>
              <p:nvPr/>
            </p:nvSpPr>
            <p:spPr>
              <a:xfrm>
                <a:off x="838988" y="5023807"/>
                <a:ext cx="2324844" cy="830997"/>
              </a:xfrm>
              <a:prstGeom prst="rect">
                <a:avLst/>
              </a:prstGeom>
              <a:blipFill>
                <a:blip r:embed="rId12"/>
                <a:stretch>
                  <a:fillRect r="-8399"/>
                </a:stretch>
              </a:blipFill>
            </p:spPr>
            <p:txBody>
              <a:bodyPr/>
              <a:lstStyle/>
              <a:p>
                <a:r>
                  <a:rPr lang="en-US">
                    <a:noFill/>
                  </a:rPr>
                  <a:t> </a:t>
                </a:r>
              </a:p>
            </p:txBody>
          </p:sp>
        </mc:Fallback>
      </mc:AlternateContent>
      <p:sp>
        <p:nvSpPr>
          <p:cNvPr id="24" name="Rectangle 23">
            <a:extLst>
              <a:ext uri="{FF2B5EF4-FFF2-40B4-BE49-F238E27FC236}">
                <a16:creationId xmlns:a16="http://schemas.microsoft.com/office/drawing/2014/main" id="{C3DE81C6-2CF9-C8C2-6536-8FB10FEEEB18}"/>
              </a:ext>
            </a:extLst>
          </p:cNvPr>
          <p:cNvSpPr/>
          <p:nvPr/>
        </p:nvSpPr>
        <p:spPr>
          <a:xfrm>
            <a:off x="530992" y="5743882"/>
            <a:ext cx="631904" cy="707886"/>
          </a:xfrm>
          <a:prstGeom prst="rect">
            <a:avLst/>
          </a:prstGeom>
          <a:noFill/>
        </p:spPr>
        <p:txBody>
          <a:bodyPr wrap="none" lIns="91440" tIns="45720" rIns="91440" bIns="45720">
            <a:spAutoFit/>
          </a:bodyPr>
          <a:lstStyle/>
          <a:p>
            <a:pPr algn="ctr"/>
            <a:r>
              <a:rPr lang="en-US" sz="4000" b="0" cap="none" spc="0" dirty="0">
                <a:ln w="0">
                  <a:solidFill>
                    <a:srgbClr val="002060"/>
                  </a:solidFill>
                </a:ln>
                <a:solidFill>
                  <a:schemeClr val="bg1"/>
                </a:solidFill>
                <a:effectLst>
                  <a:outerShdw blurRad="38100" dist="19050" dir="2700000" algn="tl" rotWithShape="0">
                    <a:schemeClr val="dk1">
                      <a:alpha val="40000"/>
                    </a:schemeClr>
                  </a:outerShdw>
                </a:effectLst>
                <a:latin typeface="LNTH-Pleasantly Plump" pitchFamily="2" charset="0"/>
              </a:rPr>
              <a:t>C</a:t>
            </a:r>
          </a:p>
        </p:txBody>
      </p:sp>
      <p:sp>
        <p:nvSpPr>
          <p:cNvPr id="25" name="Freeform: Shape 13">
            <a:extLst>
              <a:ext uri="{FF2B5EF4-FFF2-40B4-BE49-F238E27FC236}">
                <a16:creationId xmlns:a16="http://schemas.microsoft.com/office/drawing/2014/main" id="{4027F3C4-35FC-85A9-0169-529E60A83CD4}"/>
              </a:ext>
            </a:extLst>
          </p:cNvPr>
          <p:cNvSpPr/>
          <p:nvPr/>
        </p:nvSpPr>
        <p:spPr>
          <a:xfrm flipH="1">
            <a:off x="4217766" y="4984378"/>
            <a:ext cx="2953510" cy="1475483"/>
          </a:xfrm>
          <a:prstGeom prst="roundRect">
            <a:avLst/>
          </a:pr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tx1"/>
              </a:solidFill>
            </a:endParaRPr>
          </a:p>
        </p:txBody>
      </p:sp>
      <p:pic>
        <p:nvPicPr>
          <p:cNvPr id="26" name="Picture 25">
            <a:extLst>
              <a:ext uri="{FF2B5EF4-FFF2-40B4-BE49-F238E27FC236}">
                <a16:creationId xmlns:a16="http://schemas.microsoft.com/office/drawing/2014/main" id="{9A12F9DE-EE34-5DB9-84B3-4170C700913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a:off x="3712770" y="5258683"/>
            <a:ext cx="1292710" cy="1359041"/>
          </a:xfrm>
          <a:prstGeom prst="rect">
            <a:avLst/>
          </a:prstGeom>
        </p:spPr>
      </p:pic>
      <mc:AlternateContent xmlns:mc="http://schemas.openxmlformats.org/markup-compatibility/2006" xmlns:a14="http://schemas.microsoft.com/office/drawing/2010/main">
        <mc:Choice Requires="a14">
          <p:sp>
            <p:nvSpPr>
              <p:cNvPr id="27" name="TextBox 26">
                <a:hlinkClick r:id="rId9" action="ppaction://hlinksldjump"/>
                <a:extLst>
                  <a:ext uri="{FF2B5EF4-FFF2-40B4-BE49-F238E27FC236}">
                    <a16:creationId xmlns:a16="http://schemas.microsoft.com/office/drawing/2014/main" id="{A13779BC-9F82-7A1D-4647-6F902407DC43}"/>
                  </a:ext>
                </a:extLst>
              </p:cNvPr>
              <p:cNvSpPr txBox="1"/>
              <p:nvPr/>
            </p:nvSpPr>
            <p:spPr>
              <a:xfrm>
                <a:off x="4732256" y="5103056"/>
                <a:ext cx="2439024" cy="830997"/>
              </a:xfrm>
              <a:prstGeom prst="rect">
                <a:avLst/>
              </a:prstGeom>
              <a:noFill/>
            </p:spPr>
            <p:txBody>
              <a:bodyPr wrap="square" rtlCol="0">
                <a:spAutoFit/>
              </a:bodyPr>
              <a:lstStyle/>
              <a:p>
                <a14:m>
                  <m:oMath xmlns:m="http://schemas.openxmlformats.org/officeDocument/2006/math">
                    <m:r>
                      <a:rPr lang="en-US" sz="4800" b="1" i="0" smtClean="0">
                        <a:solidFill>
                          <a:srgbClr val="FF6600"/>
                        </a:solidFill>
                        <a:latin typeface="Cambria Math" panose="02040503050406030204" pitchFamily="18" charset="0"/>
                      </a:rPr>
                      <m:t>𝟑𝟎𝟎</m:t>
                    </m:r>
                  </m:oMath>
                </a14:m>
                <a:r>
                  <a:rPr lang="vi-VN" sz="4800" b="1" dirty="0" smtClean="0">
                    <a:solidFill>
                      <a:srgbClr val="FF6600"/>
                    </a:solidFill>
                    <a:latin typeface="Times New Roman" panose="02020603050405020304" pitchFamily="18" charset="0"/>
                    <a:cs typeface="Times New Roman" panose="02020603050405020304" pitchFamily="18" charset="0"/>
                  </a:rPr>
                  <a:t> 000</a:t>
                </a:r>
                <a:endParaRPr lang="en-US" sz="4800" b="1" dirty="0">
                  <a:solidFill>
                    <a:srgbClr val="FF6600"/>
                  </a:solidFill>
                  <a:latin typeface="Times New Roman" panose="02020603050405020304" pitchFamily="18" charset="0"/>
                  <a:cs typeface="Times New Roman" panose="02020603050405020304" pitchFamily="18" charset="0"/>
                </a:endParaRPr>
              </a:p>
            </p:txBody>
          </p:sp>
        </mc:Choice>
        <mc:Fallback xmlns="">
          <p:sp>
            <p:nvSpPr>
              <p:cNvPr id="27" name="TextBox 26">
                <a:hlinkClick r:id="rId13" action="ppaction://hlinksldjump"/>
                <a:extLst>
                  <a:ext uri="{FF2B5EF4-FFF2-40B4-BE49-F238E27FC236}">
                    <a16:creationId xmlns:a16="http://schemas.microsoft.com/office/drawing/2014/main" id="{A13779BC-9F82-7A1D-4647-6F902407DC43}"/>
                  </a:ext>
                </a:extLst>
              </p:cNvPr>
              <p:cNvSpPr txBox="1">
                <a:spLocks noRot="1" noChangeAspect="1" noMove="1" noResize="1" noEditPoints="1" noAdjustHandles="1" noChangeArrowheads="1" noChangeShapeType="1" noTextEdit="1"/>
              </p:cNvSpPr>
              <p:nvPr/>
            </p:nvSpPr>
            <p:spPr>
              <a:xfrm>
                <a:off x="4732256" y="5103056"/>
                <a:ext cx="2439024" cy="830997"/>
              </a:xfrm>
              <a:prstGeom prst="rect">
                <a:avLst/>
              </a:prstGeom>
              <a:blipFill>
                <a:blip r:embed="rId14"/>
                <a:stretch>
                  <a:fillRect t="-16176" r="-7750" b="-38971"/>
                </a:stretch>
              </a:blipFill>
            </p:spPr>
            <p:txBody>
              <a:bodyPr/>
              <a:lstStyle/>
              <a:p>
                <a:r>
                  <a:rPr lang="en-US">
                    <a:noFill/>
                  </a:rPr>
                  <a:t> </a:t>
                </a:r>
              </a:p>
            </p:txBody>
          </p:sp>
        </mc:Fallback>
      </mc:AlternateContent>
      <p:sp>
        <p:nvSpPr>
          <p:cNvPr id="28" name="Rectangle 27">
            <a:extLst>
              <a:ext uri="{FF2B5EF4-FFF2-40B4-BE49-F238E27FC236}">
                <a16:creationId xmlns:a16="http://schemas.microsoft.com/office/drawing/2014/main" id="{846F4448-F184-9DA3-4557-9ABA6711D393}"/>
              </a:ext>
            </a:extLst>
          </p:cNvPr>
          <p:cNvSpPr/>
          <p:nvPr/>
        </p:nvSpPr>
        <p:spPr>
          <a:xfrm>
            <a:off x="3779715" y="5693293"/>
            <a:ext cx="1225765" cy="707886"/>
          </a:xfrm>
          <a:prstGeom prst="rect">
            <a:avLst/>
          </a:prstGeom>
          <a:noFill/>
        </p:spPr>
        <p:txBody>
          <a:bodyPr wrap="square" lIns="91440" tIns="45720" rIns="91440" bIns="45720">
            <a:spAutoFit/>
          </a:bodyPr>
          <a:lstStyle/>
          <a:p>
            <a:pPr algn="ctr"/>
            <a:r>
              <a:rPr lang="en-US" sz="4000" b="0" cap="none" spc="0" dirty="0">
                <a:ln w="0">
                  <a:solidFill>
                    <a:srgbClr val="002060"/>
                  </a:solidFill>
                </a:ln>
                <a:solidFill>
                  <a:schemeClr val="bg1"/>
                </a:solidFill>
                <a:effectLst>
                  <a:outerShdw blurRad="38100" dist="19050" dir="2700000" algn="tl" rotWithShape="0">
                    <a:schemeClr val="dk1">
                      <a:alpha val="40000"/>
                    </a:schemeClr>
                  </a:outerShdw>
                </a:effectLst>
                <a:latin typeface="LNTH-Pleasantly Plump" pitchFamily="2" charset="0"/>
              </a:rPr>
              <a:t>D</a:t>
            </a:r>
          </a:p>
        </p:txBody>
      </p:sp>
      <p:pic>
        <p:nvPicPr>
          <p:cNvPr id="35" name="Picture 34">
            <a:extLst>
              <a:ext uri="{FF2B5EF4-FFF2-40B4-BE49-F238E27FC236}">
                <a16:creationId xmlns:a16="http://schemas.microsoft.com/office/drawing/2014/main" id="{4BE3A6BB-97AB-604D-121E-CBCC167E825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62437" y="5060983"/>
            <a:ext cx="1395087" cy="956204"/>
          </a:xfrm>
          <a:prstGeom prst="rect">
            <a:avLst/>
          </a:prstGeom>
        </p:spPr>
      </p:pic>
      <p:pic>
        <p:nvPicPr>
          <p:cNvPr id="36" name="Picture 35">
            <a:extLst>
              <a:ext uri="{FF2B5EF4-FFF2-40B4-BE49-F238E27FC236}">
                <a16:creationId xmlns:a16="http://schemas.microsoft.com/office/drawing/2014/main" id="{4F200170-67DF-F52C-B0DB-8EB5D740E61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72839" y="5796228"/>
            <a:ext cx="1960807" cy="587393"/>
          </a:xfrm>
          <a:prstGeom prst="rect">
            <a:avLst/>
          </a:prstGeom>
        </p:spPr>
      </p:pic>
      <p:pic>
        <p:nvPicPr>
          <p:cNvPr id="39"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224379" y="574388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3" name="Đồng hồ đếm ngược 10 giây">
            <a:hlinkClick r:id="" action="ppaction://media"/>
          </p:cNvPr>
          <p:cNvPicPr>
            <a:picLocks noChangeAspect="1"/>
          </p:cNvPicPr>
          <p:nvPr>
            <a:videoFile r:link="rId1"/>
            <p:extLst>
              <p:ext uri="{DAA4B4D4-6D71-4841-9C94-3DE7FCFB9230}">
                <p14:media xmlns:p14="http://schemas.microsoft.com/office/powerpoint/2010/main" r:embed="rId2">
                  <p14:trim st="5390"/>
                </p14:media>
              </p:ext>
            </p:extLst>
          </p:nvPr>
        </p:nvPicPr>
        <p:blipFill>
          <a:blip r:embed="rId18"/>
          <a:stretch>
            <a:fillRect/>
          </a:stretch>
        </p:blipFill>
        <p:spPr>
          <a:xfrm>
            <a:off x="8061502" y="4494179"/>
            <a:ext cx="4130498" cy="2329610"/>
          </a:xfrm>
          <a:prstGeom prst="rect">
            <a:avLst/>
          </a:prstGeom>
        </p:spPr>
      </p:pic>
      <p:sp>
        <p:nvSpPr>
          <p:cNvPr id="40" name="TextBox 39"/>
          <p:cNvSpPr txBox="1"/>
          <p:nvPr/>
        </p:nvSpPr>
        <p:spPr>
          <a:xfrm>
            <a:off x="1527142" y="147335"/>
            <a:ext cx="10237510" cy="1938992"/>
          </a:xfrm>
          <a:prstGeom prst="rect">
            <a:avLst/>
          </a:prstGeom>
          <a:noFill/>
        </p:spPr>
        <p:txBody>
          <a:bodyPr wrap="square" rtlCol="0">
            <a:spAutoFit/>
          </a:bodyPr>
          <a:lstStyle/>
          <a:p>
            <a:pPr algn="just">
              <a:defRPr/>
            </a:pPr>
            <a:r>
              <a:rPr lang="vi-VN" sz="6000" b="1" dirty="0" smtClean="0">
                <a:solidFill>
                  <a:srgbClr val="FFFFFF"/>
                </a:solidFill>
                <a:latin typeface="Times New Roman" panose="02020603050405020304" pitchFamily="18" charset="0"/>
                <a:ea typeface="Cambria" panose="02040503050406030204" pitchFamily="18" charset="0"/>
                <a:cs typeface="Times New Roman" panose="02020603050405020304" pitchFamily="18" charset="0"/>
              </a:rPr>
              <a:t>Câu 2: </a:t>
            </a:r>
            <a:r>
              <a:rPr lang="vi-VN" sz="6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rPr>
              <a:t>L</a:t>
            </a:r>
            <a:r>
              <a:rPr lang="en-US" sz="6000" b="1" dirty="0" err="1" smtClean="0">
                <a:solidFill>
                  <a:srgbClr val="FFFFFF"/>
                </a:solidFill>
                <a:latin typeface="Times New Roman" panose="02020603050405020304" pitchFamily="18" charset="0"/>
                <a:ea typeface="Cambria" panose="02040503050406030204" pitchFamily="18" charset="0"/>
                <a:cs typeface="Times New Roman" panose="02020603050405020304" pitchFamily="18" charset="0"/>
              </a:rPr>
              <a:t>àm</a:t>
            </a:r>
            <a:r>
              <a:rPr lang="en-US" sz="6000" b="1" dirty="0" smtClean="0">
                <a:solidFill>
                  <a:srgbClr val="FFFFFF"/>
                </a:solidFill>
                <a:latin typeface="Times New Roman" panose="02020603050405020304" pitchFamily="18" charset="0"/>
                <a:ea typeface="Cambria" panose="020405030504060302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ea typeface="Cambria" panose="02040503050406030204" pitchFamily="18" charset="0"/>
                <a:cs typeface="Times New Roman" panose="02020603050405020304" pitchFamily="18" charset="0"/>
              </a:rPr>
              <a:t>tròn</a:t>
            </a:r>
            <a:r>
              <a:rPr lang="en-US" sz="6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rPr>
              <a:t> </a:t>
            </a:r>
            <a:r>
              <a:rPr lang="vi-VN" sz="6000" b="1" dirty="0" smtClean="0">
                <a:solidFill>
                  <a:srgbClr val="FFFFFF"/>
                </a:solidFill>
                <a:latin typeface="Times New Roman" panose="02020603050405020304" pitchFamily="18" charset="0"/>
                <a:ea typeface="Cambria" panose="02040503050406030204" pitchFamily="18" charset="0"/>
                <a:cs typeface="Times New Roman" panose="02020603050405020304" pitchFamily="18" charset="0"/>
              </a:rPr>
              <a:t>số 289 000</a:t>
            </a:r>
            <a:r>
              <a:rPr lang="en-US" sz="6000" b="1" dirty="0" smtClean="0">
                <a:solidFill>
                  <a:srgbClr val="FFFFFF"/>
                </a:solidFill>
                <a:latin typeface="Times New Roman" panose="02020603050405020304" pitchFamily="18" charset="0"/>
                <a:ea typeface="Cambria" panose="020405030504060302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ea typeface="Cambria" panose="02040503050406030204" pitchFamily="18" charset="0"/>
                <a:cs typeface="Times New Roman" panose="02020603050405020304" pitchFamily="18" charset="0"/>
              </a:rPr>
              <a:t>đến</a:t>
            </a:r>
            <a:r>
              <a:rPr lang="en-US" sz="6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rPr>
              <a:t> hàng </a:t>
            </a:r>
            <a:r>
              <a:rPr lang="en-US" sz="6000" b="1" dirty="0" err="1">
                <a:solidFill>
                  <a:srgbClr val="FFFFFF"/>
                </a:solidFill>
                <a:latin typeface="Times New Roman" panose="02020603050405020304" pitchFamily="18" charset="0"/>
                <a:ea typeface="Cambria" panose="02040503050406030204" pitchFamily="18" charset="0"/>
                <a:cs typeface="Times New Roman" panose="02020603050405020304" pitchFamily="18" charset="0"/>
              </a:rPr>
              <a:t>trăm</a:t>
            </a:r>
            <a:r>
              <a:rPr lang="en-US" sz="6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ea typeface="Cambria" panose="02040503050406030204" pitchFamily="18" charset="0"/>
                <a:cs typeface="Times New Roman" panose="02020603050405020304" pitchFamily="18" charset="0"/>
              </a:rPr>
              <a:t>nghìn</a:t>
            </a:r>
            <a:r>
              <a:rPr lang="en-US" sz="6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281328991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35"/>
                                        </p:tgtEl>
                                        <p:attrNameLst>
                                          <p:attrName>r</p:attrName>
                                        </p:attrNameLst>
                                      </p:cBhvr>
                                    </p:animRot>
                                    <p:animRot by="-240000">
                                      <p:cBhvr>
                                        <p:cTn id="7" dur="400" fill="hold">
                                          <p:stCondLst>
                                            <p:cond delay="400"/>
                                          </p:stCondLst>
                                        </p:cTn>
                                        <p:tgtEl>
                                          <p:spTgt spid="35"/>
                                        </p:tgtEl>
                                        <p:attrNameLst>
                                          <p:attrName>r</p:attrName>
                                        </p:attrNameLst>
                                      </p:cBhvr>
                                    </p:animRot>
                                    <p:animRot by="240000">
                                      <p:cBhvr>
                                        <p:cTn id="8" dur="400" fill="hold">
                                          <p:stCondLst>
                                            <p:cond delay="800"/>
                                          </p:stCondLst>
                                        </p:cTn>
                                        <p:tgtEl>
                                          <p:spTgt spid="35"/>
                                        </p:tgtEl>
                                        <p:attrNameLst>
                                          <p:attrName>r</p:attrName>
                                        </p:attrNameLst>
                                      </p:cBhvr>
                                    </p:animRot>
                                    <p:animRot by="-240000">
                                      <p:cBhvr>
                                        <p:cTn id="9" dur="400" fill="hold">
                                          <p:stCondLst>
                                            <p:cond delay="1200"/>
                                          </p:stCondLst>
                                        </p:cTn>
                                        <p:tgtEl>
                                          <p:spTgt spid="35"/>
                                        </p:tgtEl>
                                        <p:attrNameLst>
                                          <p:attrName>r</p:attrName>
                                        </p:attrNameLst>
                                      </p:cBhvr>
                                    </p:animRot>
                                    <p:animRot by="120000">
                                      <p:cBhvr>
                                        <p:cTn id="10" dur="400" fill="hold">
                                          <p:stCondLst>
                                            <p:cond delay="1600"/>
                                          </p:stCondLst>
                                        </p:cTn>
                                        <p:tgtEl>
                                          <p:spTgt spid="3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403"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87EAC4-1800-C45E-5DE9-2DA17502FB80}"/>
              </a:ext>
            </a:extLst>
          </p:cNvPr>
          <p:cNvGrpSpPr/>
          <p:nvPr/>
        </p:nvGrpSpPr>
        <p:grpSpPr>
          <a:xfrm>
            <a:off x="36688" y="186392"/>
            <a:ext cx="12444401" cy="2018334"/>
            <a:chOff x="150128" y="102542"/>
            <a:chExt cx="10370514" cy="2009400"/>
          </a:xfrm>
        </p:grpSpPr>
        <p:grpSp>
          <p:nvGrpSpPr>
            <p:cNvPr id="7" name="Group 6">
              <a:extLst>
                <a:ext uri="{FF2B5EF4-FFF2-40B4-BE49-F238E27FC236}">
                  <a16:creationId xmlns:a16="http://schemas.microsoft.com/office/drawing/2014/main" id="{B3176D4E-615C-BDF1-16B0-4201E216A222}"/>
                </a:ext>
              </a:extLst>
            </p:cNvPr>
            <p:cNvGrpSpPr/>
            <p:nvPr/>
          </p:nvGrpSpPr>
          <p:grpSpPr>
            <a:xfrm>
              <a:off x="1107066" y="248000"/>
              <a:ext cx="9413576" cy="1863939"/>
              <a:chOff x="1107065" y="247999"/>
              <a:chExt cx="9630217" cy="1863939"/>
            </a:xfrm>
          </p:grpSpPr>
          <p:pic>
            <p:nvPicPr>
              <p:cNvPr id="10" name="THANH TÂM">
                <a:extLst>
                  <a:ext uri="{FF2B5EF4-FFF2-40B4-BE49-F238E27FC236}">
                    <a16:creationId xmlns:a16="http://schemas.microsoft.com/office/drawing/2014/main" id="{0D493D76-0167-C37B-486E-4C7502B13A2A}"/>
                  </a:ext>
                </a:extLst>
              </p:cNvPr>
              <p:cNvPicPr>
                <a:picLocks noChangeAspect="1"/>
              </p:cNvPicPr>
              <p:nvPr/>
            </p:nvPicPr>
            <p:blipFill>
              <a:blip r:embed="rId4"/>
              <a:stretch>
                <a:fillRect/>
              </a:stretch>
            </p:blipFill>
            <p:spPr>
              <a:xfrm>
                <a:off x="1107065" y="247999"/>
                <a:ext cx="9630217" cy="1863939"/>
              </a:xfrm>
              <a:prstGeom prst="rect">
                <a:avLst/>
              </a:prstGeom>
            </p:spPr>
          </p:pic>
          <p:sp>
            <p:nvSpPr>
              <p:cNvPr id="11" name="Rectangle 10">
                <a:extLst>
                  <a:ext uri="{FF2B5EF4-FFF2-40B4-BE49-F238E27FC236}">
                    <a16:creationId xmlns:a16="http://schemas.microsoft.com/office/drawing/2014/main" id="{84FDF492-F66D-BE83-05BA-749245B9A02D}"/>
                  </a:ext>
                </a:extLst>
              </p:cNvPr>
              <p:cNvSpPr/>
              <p:nvPr/>
            </p:nvSpPr>
            <p:spPr>
              <a:xfrm>
                <a:off x="1734240" y="296954"/>
                <a:ext cx="8739539"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7200" b="1" i="0" u="none" strike="noStrike" kern="1200" cap="none" spc="0" normalizeH="0" baseline="0" noProof="0" dirty="0">
                  <a:ln w="12700">
                    <a:solidFill>
                      <a:prstClr val="white"/>
                    </a:solidFill>
                  </a:ln>
                  <a:solidFill>
                    <a:prstClr val="white"/>
                  </a:solidFill>
                  <a:effectLst/>
                  <a:uLnTx/>
                  <a:uFillTx/>
                  <a:latin typeface="Times New Roman" panose="02020603050405020304" pitchFamily="18" charset="0"/>
                  <a:ea typeface="+mn-ea"/>
                  <a:cs typeface="+mn-cs"/>
                </a:endParaRPr>
              </a:p>
            </p:txBody>
          </p:sp>
        </p:grpSp>
        <p:pic>
          <p:nvPicPr>
            <p:cNvPr id="8" name="Picture 7">
              <a:extLst>
                <a:ext uri="{FF2B5EF4-FFF2-40B4-BE49-F238E27FC236}">
                  <a16:creationId xmlns:a16="http://schemas.microsoft.com/office/drawing/2014/main" id="{D7980151-6D62-ACC7-316F-C2229E691C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9" name="TextBox 8">
              <a:extLst>
                <a:ext uri="{FF2B5EF4-FFF2-40B4-BE49-F238E27FC236}">
                  <a16:creationId xmlns:a16="http://schemas.microsoft.com/office/drawing/2014/main" id="{BC169CBF-5E63-A2D3-2667-AE11A1C48A62}"/>
                </a:ext>
              </a:extLst>
            </p:cNvPr>
            <p:cNvSpPr txBox="1"/>
            <p:nvPr/>
          </p:nvSpPr>
          <p:spPr>
            <a:xfrm>
              <a:off x="506731" y="718214"/>
              <a:ext cx="909210"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grpSp>
      <p:sp>
        <p:nvSpPr>
          <p:cNvPr id="17" name="Freeform: Shape 13">
            <a:extLst>
              <a:ext uri="{FF2B5EF4-FFF2-40B4-BE49-F238E27FC236}">
                <a16:creationId xmlns:a16="http://schemas.microsoft.com/office/drawing/2014/main" id="{58668F88-10B2-E252-3DF9-6247F36452CD}"/>
              </a:ext>
            </a:extLst>
          </p:cNvPr>
          <p:cNvSpPr/>
          <p:nvPr/>
        </p:nvSpPr>
        <p:spPr>
          <a:xfrm flipH="1">
            <a:off x="5031548" y="2562997"/>
            <a:ext cx="3209542" cy="1493864"/>
          </a:xfrm>
          <a:prstGeom prst="roundRect">
            <a:avLst/>
          </a:pr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1CFE7B9F-499F-F53C-72BC-A76166642F5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a:off x="4153600" y="2964489"/>
            <a:ext cx="1403354" cy="1376597"/>
          </a:xfrm>
          <a:prstGeom prst="rect">
            <a:avLst/>
          </a:prstGeom>
        </p:spPr>
      </p:pic>
      <mc:AlternateContent xmlns:mc="http://schemas.openxmlformats.org/markup-compatibility/2006" xmlns:a14="http://schemas.microsoft.com/office/drawing/2010/main">
        <mc:Choice Requires="a14">
          <p:sp>
            <p:nvSpPr>
              <p:cNvPr id="19" name="TextBox 18">
                <a:hlinkClick r:id="rId8" action="ppaction://hlinksldjump"/>
                <a:extLst>
                  <a:ext uri="{FF2B5EF4-FFF2-40B4-BE49-F238E27FC236}">
                    <a16:creationId xmlns:a16="http://schemas.microsoft.com/office/drawing/2014/main" id="{19DEF0C4-9B89-F784-902C-CE3B2C0A6B8B}"/>
                  </a:ext>
                </a:extLst>
              </p:cNvPr>
              <p:cNvSpPr txBox="1"/>
              <p:nvPr/>
            </p:nvSpPr>
            <p:spPr>
              <a:xfrm>
                <a:off x="5156462" y="2852486"/>
                <a:ext cx="20738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4800" b="1" i="1" u="none" strike="noStrike" kern="1200" cap="none" spc="0" normalizeH="0" baseline="0" noProof="0" smtClean="0">
                          <a:ln>
                            <a:noFill/>
                          </a:ln>
                          <a:solidFill>
                            <a:srgbClr val="FF6600"/>
                          </a:solidFill>
                          <a:effectLst/>
                          <a:uLnTx/>
                          <a:uFillTx/>
                          <a:latin typeface="Cambria Math" panose="02040503050406030204" pitchFamily="18" charset="0"/>
                          <a:cs typeface="Times New Roman" panose="02020603050405020304" pitchFamily="18" charset="0"/>
                        </a:rPr>
                        <m:t>𝟒</m:t>
                      </m:r>
                      <m:r>
                        <a:rPr kumimoji="0" lang="vi-VN" sz="4800" b="1" i="1" u="none" strike="noStrike" kern="1200" cap="none" spc="0" normalizeH="0" baseline="0" noProof="0" smtClean="0">
                          <a:ln>
                            <a:noFill/>
                          </a:ln>
                          <a:solidFill>
                            <a:srgbClr val="FF6600"/>
                          </a:solidFill>
                          <a:effectLst/>
                          <a:uLnTx/>
                          <a:uFillTx/>
                          <a:latin typeface="Cambria Math" panose="02040503050406030204" pitchFamily="18" charset="0"/>
                          <a:cs typeface="Times New Roman" panose="02020603050405020304" pitchFamily="18" charset="0"/>
                        </a:rPr>
                        <m:t> </m:t>
                      </m:r>
                      <m:r>
                        <a:rPr kumimoji="0" lang="vi-VN" sz="4800" b="1" i="1" u="none" strike="noStrike" kern="1200" cap="none" spc="0" normalizeH="0" baseline="0" noProof="0" smtClean="0">
                          <a:ln>
                            <a:noFill/>
                          </a:ln>
                          <a:solidFill>
                            <a:srgbClr val="FF6600"/>
                          </a:solidFill>
                          <a:effectLst/>
                          <a:uLnTx/>
                          <a:uFillTx/>
                          <a:latin typeface="Cambria Math" panose="02040503050406030204" pitchFamily="18" charset="0"/>
                          <a:cs typeface="Times New Roman" panose="02020603050405020304" pitchFamily="18" charset="0"/>
                        </a:rPr>
                        <m:t>𝟏𝟓𝟗</m:t>
                      </m:r>
                      <m:r>
                        <a:rPr kumimoji="0" lang="vi-VN" sz="4800" b="1" i="1" u="none" strike="noStrike" kern="1200" cap="none" spc="0" normalizeH="0" baseline="0" noProof="0" smtClean="0">
                          <a:ln>
                            <a:noFill/>
                          </a:ln>
                          <a:solidFill>
                            <a:srgbClr val="FF6600"/>
                          </a:solidFill>
                          <a:effectLst/>
                          <a:uLnTx/>
                          <a:uFillTx/>
                          <a:latin typeface="Cambria Math" panose="02040503050406030204" pitchFamily="18" charset="0"/>
                          <a:cs typeface="Times New Roman" panose="02020603050405020304" pitchFamily="18" charset="0"/>
                        </a:rPr>
                        <m:t> </m:t>
                      </m:r>
                      <m:r>
                        <a:rPr kumimoji="0" lang="vi-VN" sz="4800" b="1" i="1" u="none" strike="noStrike" kern="1200" cap="none" spc="0" normalizeH="0" baseline="0" noProof="0" smtClean="0">
                          <a:ln>
                            <a:noFill/>
                          </a:ln>
                          <a:solidFill>
                            <a:srgbClr val="FF6600"/>
                          </a:solidFill>
                          <a:effectLst/>
                          <a:uLnTx/>
                          <a:uFillTx/>
                          <a:latin typeface="Cambria Math" panose="02040503050406030204" pitchFamily="18" charset="0"/>
                          <a:cs typeface="Times New Roman" panose="02020603050405020304" pitchFamily="18" charset="0"/>
                        </a:rPr>
                        <m:t>𝟎𝟎𝟎</m:t>
                      </m:r>
                    </m:oMath>
                  </m:oMathPara>
                </a14:m>
                <a:endParaRPr kumimoji="0" lang="en-US" sz="4800" b="1" i="1"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endParaRPr>
              </a:p>
            </p:txBody>
          </p:sp>
        </mc:Choice>
        <mc:Fallback xmlns="">
          <p:sp>
            <p:nvSpPr>
              <p:cNvPr id="19" name="TextBox 18">
                <a:hlinkClick r:id="rId9" action="ppaction://hlinksldjump"/>
                <a:extLst>
                  <a:ext uri="{FF2B5EF4-FFF2-40B4-BE49-F238E27FC236}">
                    <a16:creationId xmlns:a16="http://schemas.microsoft.com/office/drawing/2014/main" id="{19DEF0C4-9B89-F784-902C-CE3B2C0A6B8B}"/>
                  </a:ext>
                </a:extLst>
              </p:cNvPr>
              <p:cNvSpPr txBox="1">
                <a:spLocks noRot="1" noChangeAspect="1" noMove="1" noResize="1" noEditPoints="1" noAdjustHandles="1" noChangeArrowheads="1" noChangeShapeType="1" noTextEdit="1"/>
              </p:cNvSpPr>
              <p:nvPr/>
            </p:nvSpPr>
            <p:spPr>
              <a:xfrm>
                <a:off x="5156462" y="2852486"/>
                <a:ext cx="2073898" cy="830997"/>
              </a:xfrm>
              <a:prstGeom prst="rect">
                <a:avLst/>
              </a:prstGeom>
              <a:blipFill>
                <a:blip r:embed="rId10"/>
                <a:stretch>
                  <a:fillRect r="-39118"/>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AA389087-6534-C34E-9100-5CC2374E16E9}"/>
              </a:ext>
            </a:extLst>
          </p:cNvPr>
          <p:cNvSpPr/>
          <p:nvPr/>
        </p:nvSpPr>
        <p:spPr>
          <a:xfrm flipH="1">
            <a:off x="4264004" y="3435671"/>
            <a:ext cx="1429786"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srgbClr val="002060"/>
                  </a:solidFill>
                </a:ln>
                <a:solidFill>
                  <a:prstClr val="white"/>
                </a:solidFill>
                <a:effectLst>
                  <a:outerShdw blurRad="38100" dist="19050" dir="2700000" algn="tl" rotWithShape="0">
                    <a:prstClr val="black">
                      <a:alpha val="40000"/>
                    </a:prstClr>
                  </a:outerShdw>
                </a:effectLst>
                <a:uLnTx/>
                <a:uFillTx/>
                <a:latin typeface="LNTH-Pleasantly Plump" pitchFamily="2" charset="0"/>
                <a:ea typeface="+mn-ea"/>
                <a:cs typeface="+mn-cs"/>
              </a:rPr>
              <a:t>B</a:t>
            </a:r>
          </a:p>
        </p:txBody>
      </p:sp>
      <p:sp>
        <p:nvSpPr>
          <p:cNvPr id="21" name="Freeform: Shape 13">
            <a:extLst>
              <a:ext uri="{FF2B5EF4-FFF2-40B4-BE49-F238E27FC236}">
                <a16:creationId xmlns:a16="http://schemas.microsoft.com/office/drawing/2014/main" id="{DB4CBBF2-3E7E-D364-30B2-E91982FF8A15}"/>
              </a:ext>
            </a:extLst>
          </p:cNvPr>
          <p:cNvSpPr/>
          <p:nvPr/>
        </p:nvSpPr>
        <p:spPr>
          <a:xfrm flipH="1">
            <a:off x="942679" y="4741682"/>
            <a:ext cx="3040308" cy="1428237"/>
          </a:xfrm>
          <a:prstGeom prst="roundRect">
            <a:avLst/>
          </a:pr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93457F9D-42AF-EC35-B586-29D82F7DBD4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a:off x="36688" y="5060982"/>
            <a:ext cx="1286425" cy="1352433"/>
          </a:xfrm>
          <a:prstGeom prst="rect">
            <a:avLst/>
          </a:prstGeom>
        </p:spPr>
      </p:pic>
      <mc:AlternateContent xmlns:mc="http://schemas.openxmlformats.org/markup-compatibility/2006" xmlns:a14="http://schemas.microsoft.com/office/drawing/2010/main">
        <mc:Choice Requires="a14">
          <p:sp>
            <p:nvSpPr>
              <p:cNvPr id="23" name="TextBox 22">
                <a:hlinkClick r:id="" action="ppaction://noaction"/>
                <a:extLst>
                  <a:ext uri="{FF2B5EF4-FFF2-40B4-BE49-F238E27FC236}">
                    <a16:creationId xmlns:a16="http://schemas.microsoft.com/office/drawing/2014/main" id="{4432E006-EEE9-371C-2FA2-5A641CD29C0B}"/>
                  </a:ext>
                </a:extLst>
              </p:cNvPr>
              <p:cNvSpPr txBox="1"/>
              <p:nvPr/>
            </p:nvSpPr>
            <p:spPr>
              <a:xfrm>
                <a:off x="942679" y="4980651"/>
                <a:ext cx="23266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4800" b="1" i="1" u="none" strike="noStrike" kern="1200" cap="none" spc="0" normalizeH="0" baseline="0" noProof="0" smtClean="0">
                          <a:ln>
                            <a:noFill/>
                          </a:ln>
                          <a:solidFill>
                            <a:srgbClr val="FF6600"/>
                          </a:solidFill>
                          <a:effectLst/>
                          <a:uLnTx/>
                          <a:uFillTx/>
                          <a:latin typeface="Cambria Math" panose="02040503050406030204" pitchFamily="18" charset="0"/>
                          <a:ea typeface="+mn-ea"/>
                          <a:cs typeface="Times New Roman" panose="02020603050405020304" pitchFamily="18" charset="0"/>
                        </a:rPr>
                        <m:t>𝟓</m:t>
                      </m:r>
                      <m:r>
                        <a:rPr kumimoji="0" lang="vi-VN" sz="4800" b="1" i="1" u="none" strike="noStrike" kern="1200" cap="none" spc="0" normalizeH="0" baseline="0" noProof="0" smtClean="0">
                          <a:ln>
                            <a:noFill/>
                          </a:ln>
                          <a:solidFill>
                            <a:srgbClr val="FF6600"/>
                          </a:solidFill>
                          <a:effectLst/>
                          <a:uLnTx/>
                          <a:uFillTx/>
                          <a:latin typeface="Cambria Math" panose="02040503050406030204" pitchFamily="18" charset="0"/>
                          <a:ea typeface="+mn-ea"/>
                          <a:cs typeface="Times New Roman" panose="02020603050405020304" pitchFamily="18" charset="0"/>
                        </a:rPr>
                        <m:t> </m:t>
                      </m:r>
                      <m:r>
                        <a:rPr kumimoji="0" lang="vi-VN" sz="4800" b="1" i="1" u="none" strike="noStrike" kern="1200" cap="none" spc="0" normalizeH="0" baseline="0" noProof="0" smtClean="0">
                          <a:ln>
                            <a:noFill/>
                          </a:ln>
                          <a:solidFill>
                            <a:srgbClr val="FF6600"/>
                          </a:solidFill>
                          <a:effectLst/>
                          <a:uLnTx/>
                          <a:uFillTx/>
                          <a:latin typeface="Cambria Math" panose="02040503050406030204" pitchFamily="18" charset="0"/>
                          <a:ea typeface="+mn-ea"/>
                          <a:cs typeface="Times New Roman" panose="02020603050405020304" pitchFamily="18" charset="0"/>
                        </a:rPr>
                        <m:t>𝟎𝟎𝟎</m:t>
                      </m:r>
                      <m:r>
                        <a:rPr kumimoji="0" lang="vi-VN" sz="4800" b="1" i="1" u="none" strike="noStrike" kern="1200" cap="none" spc="0" normalizeH="0" baseline="0" noProof="0" smtClean="0">
                          <a:ln>
                            <a:noFill/>
                          </a:ln>
                          <a:solidFill>
                            <a:srgbClr val="FF6600"/>
                          </a:solidFill>
                          <a:effectLst/>
                          <a:uLnTx/>
                          <a:uFillTx/>
                          <a:latin typeface="Cambria Math" panose="02040503050406030204" pitchFamily="18" charset="0"/>
                          <a:ea typeface="+mn-ea"/>
                          <a:cs typeface="Times New Roman" panose="02020603050405020304" pitchFamily="18" charset="0"/>
                        </a:rPr>
                        <m:t> </m:t>
                      </m:r>
                      <m:r>
                        <a:rPr kumimoji="0" lang="vi-VN" sz="4800" b="1" i="1" u="none" strike="noStrike" kern="1200" cap="none" spc="0" normalizeH="0" baseline="0" noProof="0" smtClean="0">
                          <a:ln>
                            <a:noFill/>
                          </a:ln>
                          <a:solidFill>
                            <a:srgbClr val="FF6600"/>
                          </a:solidFill>
                          <a:effectLst/>
                          <a:uLnTx/>
                          <a:uFillTx/>
                          <a:latin typeface="Cambria Math" panose="02040503050406030204" pitchFamily="18" charset="0"/>
                          <a:ea typeface="+mn-ea"/>
                          <a:cs typeface="Times New Roman" panose="02020603050405020304" pitchFamily="18" charset="0"/>
                        </a:rPr>
                        <m:t>𝟎𝟎𝟎</m:t>
                      </m:r>
                    </m:oMath>
                  </m:oMathPara>
                </a14:m>
                <a:endParaRPr kumimoji="0" lang="en-US" sz="4800" b="1" i="1" u="none" strike="noStrike" kern="1200" cap="none" spc="0" normalizeH="0" baseline="0" noProof="0" dirty="0">
                  <a:ln>
                    <a:noFill/>
                  </a:ln>
                  <a:solidFill>
                    <a:srgbClr val="FF66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3" name="TextBox 22">
                <a:hlinkClick r:id="" action="ppaction://noaction"/>
                <a:extLst>
                  <a:ext uri="{FF2B5EF4-FFF2-40B4-BE49-F238E27FC236}">
                    <a16:creationId xmlns:a16="http://schemas.microsoft.com/office/drawing/2014/main" id="{4432E006-EEE9-371C-2FA2-5A641CD29C0B}"/>
                  </a:ext>
                </a:extLst>
              </p:cNvPr>
              <p:cNvSpPr txBox="1">
                <a:spLocks noRot="1" noChangeAspect="1" noMove="1" noResize="1" noEditPoints="1" noAdjustHandles="1" noChangeArrowheads="1" noChangeShapeType="1" noTextEdit="1"/>
              </p:cNvSpPr>
              <p:nvPr/>
            </p:nvSpPr>
            <p:spPr>
              <a:xfrm>
                <a:off x="942679" y="4980651"/>
                <a:ext cx="2326698" cy="830997"/>
              </a:xfrm>
              <a:prstGeom prst="rect">
                <a:avLst/>
              </a:prstGeom>
              <a:blipFill>
                <a:blip r:embed="rId11"/>
                <a:stretch>
                  <a:fillRect r="-24147"/>
                </a:stretch>
              </a:blipFill>
            </p:spPr>
            <p:txBody>
              <a:bodyPr/>
              <a:lstStyle/>
              <a:p>
                <a:r>
                  <a:rPr lang="en-US">
                    <a:noFill/>
                  </a:rPr>
                  <a:t> </a:t>
                </a:r>
              </a:p>
            </p:txBody>
          </p:sp>
        </mc:Fallback>
      </mc:AlternateContent>
      <p:sp>
        <p:nvSpPr>
          <p:cNvPr id="24" name="Rectangle 23">
            <a:extLst>
              <a:ext uri="{FF2B5EF4-FFF2-40B4-BE49-F238E27FC236}">
                <a16:creationId xmlns:a16="http://schemas.microsoft.com/office/drawing/2014/main" id="{C3DE81C6-2CF9-C8C2-6536-8FB10FEEEB18}"/>
              </a:ext>
            </a:extLst>
          </p:cNvPr>
          <p:cNvSpPr/>
          <p:nvPr/>
        </p:nvSpPr>
        <p:spPr>
          <a:xfrm>
            <a:off x="387253" y="5462033"/>
            <a:ext cx="716068"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srgbClr val="002060"/>
                  </a:solidFill>
                </a:ln>
                <a:solidFill>
                  <a:prstClr val="white"/>
                </a:solidFill>
                <a:effectLst>
                  <a:outerShdw blurRad="38100" dist="19050" dir="2700000" algn="tl" rotWithShape="0">
                    <a:prstClr val="black">
                      <a:alpha val="40000"/>
                    </a:prstClr>
                  </a:outerShdw>
                </a:effectLst>
                <a:uLnTx/>
                <a:uFillTx/>
                <a:latin typeface="LNTH-Pleasantly Plump" pitchFamily="2" charset="0"/>
                <a:ea typeface="+mn-ea"/>
                <a:cs typeface="+mn-cs"/>
              </a:rPr>
              <a:t>C</a:t>
            </a:r>
          </a:p>
        </p:txBody>
      </p:sp>
      <p:sp>
        <p:nvSpPr>
          <p:cNvPr id="25" name="Freeform: Shape 13">
            <a:extLst>
              <a:ext uri="{FF2B5EF4-FFF2-40B4-BE49-F238E27FC236}">
                <a16:creationId xmlns:a16="http://schemas.microsoft.com/office/drawing/2014/main" id="{4027F3C4-35FC-85A9-0169-529E60A83CD4}"/>
              </a:ext>
            </a:extLst>
          </p:cNvPr>
          <p:cNvSpPr/>
          <p:nvPr/>
        </p:nvSpPr>
        <p:spPr>
          <a:xfrm flipH="1">
            <a:off x="5031548" y="4812268"/>
            <a:ext cx="3257494" cy="1521138"/>
          </a:xfrm>
          <a:prstGeom prst="roundRect">
            <a:avLst/>
          </a:pr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7" name="TextBox 26">
                <a:hlinkClick r:id="" action="ppaction://noaction"/>
                <a:extLst>
                  <a:ext uri="{FF2B5EF4-FFF2-40B4-BE49-F238E27FC236}">
                    <a16:creationId xmlns:a16="http://schemas.microsoft.com/office/drawing/2014/main" id="{A13779BC-9F82-7A1D-4647-6F902407DC43}"/>
                  </a:ext>
                </a:extLst>
              </p:cNvPr>
              <p:cNvSpPr txBox="1"/>
              <p:nvPr/>
            </p:nvSpPr>
            <p:spPr>
              <a:xfrm>
                <a:off x="5245845" y="4980651"/>
                <a:ext cx="17036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4800" b="1" i="1" u="none" strike="noStrike" kern="1200" cap="none" spc="0" normalizeH="0" baseline="0" noProof="0" smtClean="0">
                          <a:ln>
                            <a:noFill/>
                          </a:ln>
                          <a:solidFill>
                            <a:srgbClr val="FF6600"/>
                          </a:solidFill>
                          <a:effectLst/>
                          <a:uLnTx/>
                          <a:uFillTx/>
                          <a:latin typeface="Cambria Math" panose="02040503050406030204" pitchFamily="18" charset="0"/>
                          <a:ea typeface="+mn-ea"/>
                          <a:cs typeface="Times New Roman" panose="02020603050405020304" pitchFamily="18" charset="0"/>
                        </a:rPr>
                        <m:t>𝟒</m:t>
                      </m:r>
                      <m:r>
                        <a:rPr kumimoji="0" lang="vi-VN" sz="4800" b="1" i="1" u="none" strike="noStrike" kern="1200" cap="none" spc="0" normalizeH="0" baseline="0" noProof="0" smtClean="0">
                          <a:ln>
                            <a:noFill/>
                          </a:ln>
                          <a:solidFill>
                            <a:srgbClr val="FF6600"/>
                          </a:solidFill>
                          <a:effectLst/>
                          <a:uLnTx/>
                          <a:uFillTx/>
                          <a:latin typeface="Cambria Math" panose="02040503050406030204" pitchFamily="18" charset="0"/>
                          <a:ea typeface="+mn-ea"/>
                          <a:cs typeface="Times New Roman" panose="02020603050405020304" pitchFamily="18" charset="0"/>
                        </a:rPr>
                        <m:t> </m:t>
                      </m:r>
                      <m:r>
                        <a:rPr kumimoji="0" lang="vi-VN" sz="4800" b="1" i="1" u="none" strike="noStrike" kern="1200" cap="none" spc="0" normalizeH="0" baseline="0" noProof="0" smtClean="0">
                          <a:ln>
                            <a:noFill/>
                          </a:ln>
                          <a:solidFill>
                            <a:srgbClr val="FF6600"/>
                          </a:solidFill>
                          <a:effectLst/>
                          <a:uLnTx/>
                          <a:uFillTx/>
                          <a:latin typeface="Cambria Math" panose="02040503050406030204" pitchFamily="18" charset="0"/>
                          <a:ea typeface="+mn-ea"/>
                          <a:cs typeface="Times New Roman" panose="02020603050405020304" pitchFamily="18" charset="0"/>
                        </a:rPr>
                        <m:t>𝟏𝟔𝟎</m:t>
                      </m:r>
                      <m:r>
                        <a:rPr kumimoji="0" lang="vi-VN" sz="4800" b="1" i="1" u="none" strike="noStrike" kern="1200" cap="none" spc="0" normalizeH="0" baseline="0" noProof="0" smtClean="0">
                          <a:ln>
                            <a:noFill/>
                          </a:ln>
                          <a:solidFill>
                            <a:srgbClr val="FF6600"/>
                          </a:solidFill>
                          <a:effectLst/>
                          <a:uLnTx/>
                          <a:uFillTx/>
                          <a:latin typeface="Cambria Math" panose="02040503050406030204" pitchFamily="18" charset="0"/>
                          <a:ea typeface="+mn-ea"/>
                          <a:cs typeface="Times New Roman" panose="02020603050405020304" pitchFamily="18" charset="0"/>
                        </a:rPr>
                        <m:t> </m:t>
                      </m:r>
                      <m:r>
                        <a:rPr kumimoji="0" lang="vi-VN" sz="4800" b="1" i="1" u="none" strike="noStrike" kern="1200" cap="none" spc="0" normalizeH="0" baseline="0" noProof="0" smtClean="0">
                          <a:ln>
                            <a:noFill/>
                          </a:ln>
                          <a:solidFill>
                            <a:srgbClr val="FF6600"/>
                          </a:solidFill>
                          <a:effectLst/>
                          <a:uLnTx/>
                          <a:uFillTx/>
                          <a:latin typeface="Cambria Math" panose="02040503050406030204" pitchFamily="18" charset="0"/>
                          <a:ea typeface="+mn-ea"/>
                          <a:cs typeface="Times New Roman" panose="02020603050405020304" pitchFamily="18" charset="0"/>
                        </a:rPr>
                        <m:t>𝟎𝟎𝟎</m:t>
                      </m:r>
                    </m:oMath>
                  </m:oMathPara>
                </a14:m>
                <a:endParaRPr kumimoji="0" lang="en-US" sz="4800" b="1" i="1" u="none" strike="noStrike" kern="1200" cap="none" spc="0" normalizeH="0" baseline="0" noProof="0" dirty="0">
                  <a:ln>
                    <a:noFill/>
                  </a:ln>
                  <a:solidFill>
                    <a:srgbClr val="FF66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7" name="TextBox 26">
                <a:hlinkClick r:id="" action="ppaction://noaction"/>
                <a:extLst>
                  <a:ext uri="{FF2B5EF4-FFF2-40B4-BE49-F238E27FC236}">
                    <a16:creationId xmlns:a16="http://schemas.microsoft.com/office/drawing/2014/main" id="{A13779BC-9F82-7A1D-4647-6F902407DC43}"/>
                  </a:ext>
                </a:extLst>
              </p:cNvPr>
              <p:cNvSpPr txBox="1">
                <a:spLocks noRot="1" noChangeAspect="1" noMove="1" noResize="1" noEditPoints="1" noAdjustHandles="1" noChangeArrowheads="1" noChangeShapeType="1" noTextEdit="1"/>
              </p:cNvSpPr>
              <p:nvPr/>
            </p:nvSpPr>
            <p:spPr>
              <a:xfrm>
                <a:off x="5245845" y="4980651"/>
                <a:ext cx="1703601" cy="830997"/>
              </a:xfrm>
              <a:prstGeom prst="rect">
                <a:avLst/>
              </a:prstGeom>
              <a:blipFill>
                <a:blip r:embed="rId12"/>
                <a:stretch>
                  <a:fillRect r="-69534"/>
                </a:stretch>
              </a:blipFill>
            </p:spPr>
            <p:txBody>
              <a:bodyPr/>
              <a:lstStyle/>
              <a:p>
                <a:r>
                  <a:rPr lang="en-US">
                    <a:noFill/>
                  </a:rPr>
                  <a:t> </a:t>
                </a:r>
              </a:p>
            </p:txBody>
          </p:sp>
        </mc:Fallback>
      </mc:AlternateContent>
      <p:pic>
        <p:nvPicPr>
          <p:cNvPr id="35" name="Picture 34">
            <a:extLst>
              <a:ext uri="{FF2B5EF4-FFF2-40B4-BE49-F238E27FC236}">
                <a16:creationId xmlns:a16="http://schemas.microsoft.com/office/drawing/2014/main" id="{4BE3A6BB-97AB-604D-121E-CBCC167E825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62437" y="5060983"/>
            <a:ext cx="1395087" cy="956204"/>
          </a:xfrm>
          <a:prstGeom prst="rect">
            <a:avLst/>
          </a:prstGeom>
        </p:spPr>
      </p:pic>
      <p:pic>
        <p:nvPicPr>
          <p:cNvPr id="36" name="Picture 35">
            <a:extLst>
              <a:ext uri="{FF2B5EF4-FFF2-40B4-BE49-F238E27FC236}">
                <a16:creationId xmlns:a16="http://schemas.microsoft.com/office/drawing/2014/main" id="{4F200170-67DF-F52C-B0DB-8EB5D740E61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72839" y="5796228"/>
            <a:ext cx="1960807" cy="587393"/>
          </a:xfrm>
          <a:prstGeom prst="rect">
            <a:avLst/>
          </a:prstGeom>
        </p:spPr>
      </p:pic>
      <p:pic>
        <p:nvPicPr>
          <p:cNvPr id="39"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33860" y="3492051"/>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 name="Đồng hồ đếm ngược 10 giây">
            <a:hlinkClick r:id="" action="ppaction://media"/>
          </p:cNvPr>
          <p:cNvPicPr>
            <a:picLocks noChangeAspect="1"/>
          </p:cNvPicPr>
          <p:nvPr>
            <a:videoFile r:link="rId1"/>
            <p:extLst>
              <p:ext uri="{DAA4B4D4-6D71-4841-9C94-3DE7FCFB9230}">
                <p14:media xmlns:p14="http://schemas.microsoft.com/office/powerpoint/2010/main" r:embed="rId2">
                  <p14:trim st="5489"/>
                </p14:media>
              </p:ext>
            </p:extLst>
          </p:nvPr>
        </p:nvPicPr>
        <p:blipFill>
          <a:blip r:embed="rId16"/>
          <a:stretch>
            <a:fillRect/>
          </a:stretch>
        </p:blipFill>
        <p:spPr>
          <a:xfrm>
            <a:off x="8573458" y="4200517"/>
            <a:ext cx="3439492" cy="2402850"/>
          </a:xfrm>
          <a:prstGeom prst="rect">
            <a:avLst/>
          </a:prstGeom>
        </p:spPr>
      </p:pic>
      <p:pic>
        <p:nvPicPr>
          <p:cNvPr id="40" name="Picture 39">
            <a:extLst>
              <a:ext uri="{FF2B5EF4-FFF2-40B4-BE49-F238E27FC236}">
                <a16:creationId xmlns:a16="http://schemas.microsoft.com/office/drawing/2014/main" id="{1CFE7B9F-499F-F53C-72BC-A76166642F5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a:off x="4368758" y="5062991"/>
            <a:ext cx="1325032" cy="1393021"/>
          </a:xfrm>
          <a:prstGeom prst="rect">
            <a:avLst/>
          </a:prstGeom>
        </p:spPr>
      </p:pic>
      <p:sp>
        <p:nvSpPr>
          <p:cNvPr id="41" name="Rectangle 40">
            <a:extLst>
              <a:ext uri="{FF2B5EF4-FFF2-40B4-BE49-F238E27FC236}">
                <a16:creationId xmlns:a16="http://schemas.microsoft.com/office/drawing/2014/main" id="{C3DE81C6-2CF9-C8C2-6536-8FB10FEEEB18}"/>
              </a:ext>
            </a:extLst>
          </p:cNvPr>
          <p:cNvSpPr/>
          <p:nvPr/>
        </p:nvSpPr>
        <p:spPr>
          <a:xfrm flipH="1">
            <a:off x="4666425" y="5462033"/>
            <a:ext cx="860077" cy="707886"/>
          </a:xfrm>
          <a:prstGeom prst="rect">
            <a:avLst/>
          </a:prstGeom>
          <a:noFill/>
        </p:spPr>
        <p:txBody>
          <a:bodyPr wrap="square" lIns="91440" tIns="45720" rIns="91440" bIns="45720">
            <a:spAutoFit/>
          </a:bodyPr>
          <a:lstStyle/>
          <a:p>
            <a:pPr algn="ctr"/>
            <a:r>
              <a:rPr lang="en-US" sz="4000" dirty="0">
                <a:ln w="0">
                  <a:solidFill>
                    <a:srgbClr val="002060"/>
                  </a:solidFill>
                </a:ln>
                <a:solidFill>
                  <a:schemeClr val="bg1"/>
                </a:solidFill>
                <a:effectLst>
                  <a:outerShdw blurRad="38100" dist="19050" dir="2700000" algn="tl" rotWithShape="0">
                    <a:schemeClr val="dk1">
                      <a:alpha val="40000"/>
                    </a:schemeClr>
                  </a:outerShdw>
                </a:effectLst>
                <a:latin typeface="LNTH-Pleasantly Plump" pitchFamily="2" charset="0"/>
              </a:rPr>
              <a:t>D</a:t>
            </a:r>
            <a:endParaRPr lang="en-US" sz="4000" b="0" cap="none" spc="0" dirty="0">
              <a:ln w="0">
                <a:solidFill>
                  <a:srgbClr val="002060"/>
                </a:solidFill>
              </a:ln>
              <a:solidFill>
                <a:schemeClr val="bg1"/>
              </a:solidFill>
              <a:effectLst>
                <a:outerShdw blurRad="38100" dist="19050" dir="2700000" algn="tl" rotWithShape="0">
                  <a:schemeClr val="dk1">
                    <a:alpha val="40000"/>
                  </a:schemeClr>
                </a:outerShdw>
              </a:effectLst>
              <a:latin typeface="LNTH-Pleasantly Plump" pitchFamily="2" charset="0"/>
            </a:endParaRPr>
          </a:p>
        </p:txBody>
      </p:sp>
      <p:sp>
        <p:nvSpPr>
          <p:cNvPr id="3" name="Rectangle 2"/>
          <p:cNvSpPr/>
          <p:nvPr/>
        </p:nvSpPr>
        <p:spPr>
          <a:xfrm>
            <a:off x="1323113" y="359863"/>
            <a:ext cx="10868888" cy="1754326"/>
          </a:xfrm>
          <a:prstGeom prst="rect">
            <a:avLst/>
          </a:prstGeom>
        </p:spPr>
        <p:txBody>
          <a:bodyPr wrap="square">
            <a:spAutoFit/>
          </a:bodyPr>
          <a:lstStyle/>
          <a:p>
            <a:pPr lvl="0" algn="ctr"/>
            <a:r>
              <a:rPr lang="vi-VN" sz="5400" b="1" dirty="0" smtClean="0">
                <a:ln w="12700">
                  <a:solidFill>
                    <a:prstClr val="white"/>
                  </a:solidFill>
                </a:ln>
                <a:solidFill>
                  <a:prstClr val="white"/>
                </a:solidFill>
                <a:latin typeface="Times New Roman" panose="02020603050405020304" pitchFamily="18" charset="0"/>
              </a:rPr>
              <a:t>Câu 3: Hãy </a:t>
            </a:r>
            <a:r>
              <a:rPr lang="vi-VN" sz="5400" b="1" dirty="0">
                <a:ln w="12700">
                  <a:solidFill>
                    <a:prstClr val="white"/>
                  </a:solidFill>
                </a:ln>
                <a:solidFill>
                  <a:prstClr val="white"/>
                </a:solidFill>
                <a:latin typeface="Times New Roman" panose="02020603050405020304" pitchFamily="18" charset="0"/>
              </a:rPr>
              <a:t>làm tròn số </a:t>
            </a:r>
            <a:r>
              <a:rPr lang="vi-VN" sz="5400" b="1" dirty="0" smtClean="0">
                <a:ln w="12700">
                  <a:solidFill>
                    <a:prstClr val="white"/>
                  </a:solidFill>
                </a:ln>
                <a:solidFill>
                  <a:prstClr val="white"/>
                </a:solidFill>
                <a:latin typeface="Times New Roman" panose="02020603050405020304" pitchFamily="18" charset="0"/>
              </a:rPr>
              <a:t>4 159 000 </a:t>
            </a:r>
            <a:r>
              <a:rPr lang="vi-VN" sz="5400" b="1" dirty="0">
                <a:ln w="12700">
                  <a:solidFill>
                    <a:prstClr val="white"/>
                  </a:solidFill>
                </a:ln>
                <a:solidFill>
                  <a:prstClr val="white"/>
                </a:solidFill>
                <a:latin typeface="Times New Roman" panose="02020603050405020304" pitchFamily="18" charset="0"/>
              </a:rPr>
              <a:t>đến </a:t>
            </a:r>
            <a:r>
              <a:rPr lang="vi-VN" sz="5400" b="1" dirty="0" smtClean="0">
                <a:ln w="12700">
                  <a:solidFill>
                    <a:prstClr val="white"/>
                  </a:solidFill>
                </a:ln>
                <a:solidFill>
                  <a:prstClr val="white"/>
                </a:solidFill>
                <a:latin typeface="Times New Roman" panose="02020603050405020304" pitchFamily="18" charset="0"/>
              </a:rPr>
              <a:t>hàng </a:t>
            </a:r>
            <a:r>
              <a:rPr lang="vi-VN" sz="5400" b="1" dirty="0">
                <a:ln w="12700">
                  <a:solidFill>
                    <a:prstClr val="white"/>
                  </a:solidFill>
                </a:ln>
                <a:solidFill>
                  <a:prstClr val="white"/>
                </a:solidFill>
                <a:latin typeface="Times New Roman" panose="02020603050405020304" pitchFamily="18" charset="0"/>
              </a:rPr>
              <a:t>nghìn?</a:t>
            </a:r>
          </a:p>
        </p:txBody>
      </p:sp>
      <p:grpSp>
        <p:nvGrpSpPr>
          <p:cNvPr id="42" name="Group 41">
            <a:extLst>
              <a:ext uri="{FF2B5EF4-FFF2-40B4-BE49-F238E27FC236}">
                <a16:creationId xmlns:a16="http://schemas.microsoft.com/office/drawing/2014/main" id="{AC3CCA83-EA0F-D3D1-89B6-6CBD02852B21}"/>
              </a:ext>
            </a:extLst>
          </p:cNvPr>
          <p:cNvGrpSpPr/>
          <p:nvPr/>
        </p:nvGrpSpPr>
        <p:grpSpPr>
          <a:xfrm>
            <a:off x="22517" y="2603195"/>
            <a:ext cx="4351520" cy="1540360"/>
            <a:chOff x="157432" y="2532644"/>
            <a:chExt cx="3176373" cy="1513403"/>
          </a:xfrm>
        </p:grpSpPr>
        <p:sp>
          <p:nvSpPr>
            <p:cNvPr id="43" name="Freeform: Shape 13">
              <a:extLst>
                <a:ext uri="{FF2B5EF4-FFF2-40B4-BE49-F238E27FC236}">
                  <a16:creationId xmlns:a16="http://schemas.microsoft.com/office/drawing/2014/main" id="{22154C82-C50A-45AE-B3B6-014FC8C9DF6B}"/>
                </a:ext>
              </a:extLst>
            </p:cNvPr>
            <p:cNvSpPr/>
            <p:nvPr/>
          </p:nvSpPr>
          <p:spPr>
            <a:xfrm flipH="1">
              <a:off x="829100" y="2532644"/>
              <a:ext cx="2256773" cy="1474478"/>
            </a:xfrm>
            <a:prstGeom prst="roundRect">
              <a:avLst/>
            </a:pr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tx1"/>
                </a:solidFill>
              </a:endParaRPr>
            </a:p>
          </p:txBody>
        </p:sp>
        <p:pic>
          <p:nvPicPr>
            <p:cNvPr id="44" name="Picture 43">
              <a:extLst>
                <a:ext uri="{FF2B5EF4-FFF2-40B4-BE49-F238E27FC236}">
                  <a16:creationId xmlns:a16="http://schemas.microsoft.com/office/drawing/2014/main" id="{1925A376-3B6F-7E93-4CF0-2F370A8A48A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a:off x="157432" y="2717179"/>
              <a:ext cx="1145679" cy="1328868"/>
            </a:xfrm>
            <a:prstGeom prst="rect">
              <a:avLst/>
            </a:prstGeom>
          </p:spPr>
        </p:pic>
        <mc:AlternateContent xmlns:mc="http://schemas.openxmlformats.org/markup-compatibility/2006" xmlns:a14="http://schemas.microsoft.com/office/drawing/2010/main">
          <mc:Choice Requires="a14">
            <p:sp>
              <p:nvSpPr>
                <p:cNvPr id="45" name="TextBox 44">
                  <a:hlinkClick r:id="rId17" action="ppaction://hlinksldjump"/>
                  <a:extLst>
                    <a:ext uri="{FF2B5EF4-FFF2-40B4-BE49-F238E27FC236}">
                      <a16:creationId xmlns:a16="http://schemas.microsoft.com/office/drawing/2014/main" id="{937A7841-6995-E764-51AC-81E6EE361B71}"/>
                    </a:ext>
                  </a:extLst>
                </p:cNvPr>
                <p:cNvSpPr txBox="1"/>
                <p:nvPr/>
              </p:nvSpPr>
              <p:spPr>
                <a:xfrm>
                  <a:off x="897912" y="2717179"/>
                  <a:ext cx="2435893" cy="816454"/>
                </a:xfrm>
                <a:prstGeom prst="rect">
                  <a:avLst/>
                </a:prstGeom>
                <a:noFill/>
              </p:spPr>
              <p:txBody>
                <a:bodyPr wrap="square" rtlCol="0">
                  <a:spAutoFit/>
                </a:bodyPr>
                <a:lstStyle/>
                <a:p>
                  <a14:m>
                    <m:oMath xmlns:m="http://schemas.openxmlformats.org/officeDocument/2006/math">
                      <m:r>
                        <a:rPr lang="vi-VN" sz="4800" b="1" i="1" smtClean="0">
                          <a:solidFill>
                            <a:srgbClr val="FF6600"/>
                          </a:solidFill>
                          <a:latin typeface="Cambria Math" panose="02040503050406030204" pitchFamily="18" charset="0"/>
                          <a:cs typeface="Times New Roman" panose="02020603050405020304" pitchFamily="18" charset="0"/>
                        </a:rPr>
                        <m:t>𝟒</m:t>
                      </m:r>
                      <m:r>
                        <a:rPr lang="vi-VN" sz="4800" b="1" i="1" smtClean="0">
                          <a:solidFill>
                            <a:srgbClr val="FF6600"/>
                          </a:solidFill>
                          <a:latin typeface="Cambria Math" panose="02040503050406030204" pitchFamily="18" charset="0"/>
                          <a:cs typeface="Times New Roman" panose="02020603050405020304" pitchFamily="18" charset="0"/>
                        </a:rPr>
                        <m:t> </m:t>
                      </m:r>
                      <m:r>
                        <a:rPr lang="vi-VN" sz="4800" b="1" i="1" smtClean="0">
                          <a:solidFill>
                            <a:srgbClr val="FF6600"/>
                          </a:solidFill>
                          <a:latin typeface="Cambria Math" panose="02040503050406030204" pitchFamily="18" charset="0"/>
                          <a:cs typeface="Times New Roman" panose="02020603050405020304" pitchFamily="18" charset="0"/>
                        </a:rPr>
                        <m:t>𝟐𝟎𝟎</m:t>
                      </m:r>
                      <m:r>
                        <a:rPr lang="vi-VN" sz="4800" b="1" i="1" smtClean="0">
                          <a:solidFill>
                            <a:srgbClr val="FF6600"/>
                          </a:solidFill>
                          <a:latin typeface="Cambria Math" panose="02040503050406030204" pitchFamily="18" charset="0"/>
                          <a:cs typeface="Times New Roman" panose="02020603050405020304" pitchFamily="18" charset="0"/>
                        </a:rPr>
                        <m:t> </m:t>
                      </m:r>
                      <m:r>
                        <a:rPr lang="vi-VN" sz="4800" b="1" i="1" smtClean="0">
                          <a:solidFill>
                            <a:srgbClr val="FF6600"/>
                          </a:solidFill>
                          <a:latin typeface="Cambria Math" panose="02040503050406030204" pitchFamily="18" charset="0"/>
                          <a:cs typeface="Times New Roman" panose="02020603050405020304" pitchFamily="18" charset="0"/>
                        </a:rPr>
                        <m:t>𝟎𝟎𝟎</m:t>
                      </m:r>
                    </m:oMath>
                  </a14:m>
                  <a:r>
                    <a:rPr lang="vi-VN" sz="4800" b="1" dirty="0" smtClean="0">
                      <a:solidFill>
                        <a:srgbClr val="FF6600"/>
                      </a:solidFill>
                      <a:latin typeface="+mj-lt"/>
                      <a:cs typeface="Times New Roman" panose="02020603050405020304" pitchFamily="18" charset="0"/>
                    </a:rPr>
                    <a:t> </a:t>
                  </a:r>
                  <a:endParaRPr lang="en-US" sz="4800" b="1" dirty="0">
                    <a:solidFill>
                      <a:srgbClr val="FF6600"/>
                    </a:solidFill>
                    <a:latin typeface="+mj-lt"/>
                    <a:cs typeface="Times New Roman" panose="02020603050405020304" pitchFamily="18" charset="0"/>
                  </a:endParaRPr>
                </a:p>
              </p:txBody>
            </p:sp>
          </mc:Choice>
          <mc:Fallback xmlns="">
            <p:sp>
              <p:nvSpPr>
                <p:cNvPr id="45" name="TextBox 44">
                  <a:hlinkClick r:id="rId18" action="ppaction://hlinksldjump"/>
                  <a:extLst>
                    <a:ext uri="{FF2B5EF4-FFF2-40B4-BE49-F238E27FC236}">
                      <a16:creationId xmlns:a16="http://schemas.microsoft.com/office/drawing/2014/main" id="{937A7841-6995-E764-51AC-81E6EE361B71}"/>
                    </a:ext>
                  </a:extLst>
                </p:cNvPr>
                <p:cNvSpPr txBox="1">
                  <a:spLocks noRot="1" noChangeAspect="1" noMove="1" noResize="1" noEditPoints="1" noAdjustHandles="1" noChangeArrowheads="1" noChangeShapeType="1" noTextEdit="1"/>
                </p:cNvSpPr>
                <p:nvPr/>
              </p:nvSpPr>
              <p:spPr>
                <a:xfrm>
                  <a:off x="897912" y="2717179"/>
                  <a:ext cx="2435893" cy="816454"/>
                </a:xfrm>
                <a:prstGeom prst="rect">
                  <a:avLst/>
                </a:prstGeom>
                <a:blipFill>
                  <a:blip r:embed="rId19"/>
                  <a:stretch>
                    <a:fillRect/>
                  </a:stretch>
                </a:blipFill>
              </p:spPr>
              <p:txBody>
                <a:bodyPr/>
                <a:lstStyle/>
                <a:p>
                  <a:r>
                    <a:rPr lang="en-US">
                      <a:noFill/>
                    </a:rPr>
                    <a:t> </a:t>
                  </a:r>
                </a:p>
              </p:txBody>
            </p:sp>
          </mc:Fallback>
        </mc:AlternateContent>
        <p:sp>
          <p:nvSpPr>
            <p:cNvPr id="46" name="Rectangle 45">
              <a:extLst>
                <a:ext uri="{FF2B5EF4-FFF2-40B4-BE49-F238E27FC236}">
                  <a16:creationId xmlns:a16="http://schemas.microsoft.com/office/drawing/2014/main" id="{637C9BB0-6513-2457-A676-472298D3D8CA}"/>
                </a:ext>
              </a:extLst>
            </p:cNvPr>
            <p:cNvSpPr/>
            <p:nvPr/>
          </p:nvSpPr>
          <p:spPr>
            <a:xfrm>
              <a:off x="448831" y="3086981"/>
              <a:ext cx="774385" cy="695498"/>
            </a:xfrm>
            <a:prstGeom prst="rect">
              <a:avLst/>
            </a:prstGeom>
            <a:noFill/>
          </p:spPr>
          <p:txBody>
            <a:bodyPr wrap="square" lIns="91440" tIns="45720" rIns="91440" bIns="45720">
              <a:spAutoFit/>
            </a:bodyPr>
            <a:lstStyle/>
            <a:p>
              <a:pPr algn="ctr"/>
              <a:r>
                <a:rPr lang="en-US" sz="4000" b="0" cap="none" spc="0" dirty="0">
                  <a:ln w="0">
                    <a:solidFill>
                      <a:srgbClr val="002060"/>
                    </a:solidFill>
                  </a:ln>
                  <a:solidFill>
                    <a:schemeClr val="bg1"/>
                  </a:solidFill>
                  <a:effectLst>
                    <a:outerShdw blurRad="38100" dist="19050" dir="2700000" algn="tl" rotWithShape="0">
                      <a:schemeClr val="dk1">
                        <a:alpha val="40000"/>
                      </a:schemeClr>
                    </a:outerShdw>
                  </a:effectLst>
                  <a:latin typeface="LNTH-Pleasantly Plump" pitchFamily="2" charset="0"/>
                </a:rPr>
                <a:t>A</a:t>
              </a:r>
            </a:p>
          </p:txBody>
        </p:sp>
      </p:grpSp>
    </p:spTree>
    <p:extLst>
      <p:ext uri="{BB962C8B-B14F-4D97-AF65-F5344CB8AC3E}">
        <p14:creationId xmlns:p14="http://schemas.microsoft.com/office/powerpoint/2010/main" val="305205796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4" fill="hold"/>
                                        <p:tgtEl>
                                          <p:spTgt spid="2"/>
                                        </p:tgtEl>
                                      </p:cBhvr>
                                    </p:cmd>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35"/>
                                        </p:tgtEl>
                                        <p:attrNameLst>
                                          <p:attrName>r</p:attrName>
                                        </p:attrNameLst>
                                      </p:cBhvr>
                                    </p:animRot>
                                    <p:animRot by="-240000">
                                      <p:cBhvr>
                                        <p:cTn id="9" dur="400" fill="hold">
                                          <p:stCondLst>
                                            <p:cond delay="400"/>
                                          </p:stCondLst>
                                        </p:cTn>
                                        <p:tgtEl>
                                          <p:spTgt spid="35"/>
                                        </p:tgtEl>
                                        <p:attrNameLst>
                                          <p:attrName>r</p:attrName>
                                        </p:attrNameLst>
                                      </p:cBhvr>
                                    </p:animRot>
                                    <p:animRot by="240000">
                                      <p:cBhvr>
                                        <p:cTn id="10" dur="400" fill="hold">
                                          <p:stCondLst>
                                            <p:cond delay="800"/>
                                          </p:stCondLst>
                                        </p:cTn>
                                        <p:tgtEl>
                                          <p:spTgt spid="35"/>
                                        </p:tgtEl>
                                        <p:attrNameLst>
                                          <p:attrName>r</p:attrName>
                                        </p:attrNameLst>
                                      </p:cBhvr>
                                    </p:animRot>
                                    <p:animRot by="-240000">
                                      <p:cBhvr>
                                        <p:cTn id="11" dur="400" fill="hold">
                                          <p:stCondLst>
                                            <p:cond delay="1200"/>
                                          </p:stCondLst>
                                        </p:cTn>
                                        <p:tgtEl>
                                          <p:spTgt spid="35"/>
                                        </p:tgtEl>
                                        <p:attrNameLst>
                                          <p:attrName>r</p:attrName>
                                        </p:attrNameLst>
                                      </p:cBhvr>
                                    </p:animRot>
                                    <p:animRot by="120000">
                                      <p:cBhvr>
                                        <p:cTn id="12" dur="400" fill="hold">
                                          <p:stCondLst>
                                            <p:cond delay="1600"/>
                                          </p:stCondLst>
                                        </p:cTn>
                                        <p:tgtEl>
                                          <p:spTgt spid="35"/>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42222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10952876885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57460" y="75414"/>
            <a:ext cx="14564413" cy="7044901"/>
          </a:xfrm>
          <a:prstGeom prst="rect">
            <a:avLst/>
          </a:prstGeom>
        </p:spPr>
      </p:pic>
    </p:spTree>
    <p:extLst>
      <p:ext uri="{BB962C8B-B14F-4D97-AF65-F5344CB8AC3E}">
        <p14:creationId xmlns:p14="http://schemas.microsoft.com/office/powerpoint/2010/main" val="1577701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HANH TÂM">
            <a:extLst>
              <a:ext uri="{FF2B5EF4-FFF2-40B4-BE49-F238E27FC236}">
                <a16:creationId xmlns:a16="http://schemas.microsoft.com/office/drawing/2014/main" id="{E553038F-924B-AF86-015B-1E4D471B2A72}"/>
              </a:ext>
            </a:extLst>
          </p:cNvPr>
          <p:cNvSpPr/>
          <p:nvPr/>
        </p:nvSpPr>
        <p:spPr>
          <a:xfrm rot="11397799">
            <a:off x="9099525" y="2850243"/>
            <a:ext cx="2794567" cy="183479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
            <a:extLst>
              <a:ext uri="{FF2B5EF4-FFF2-40B4-BE49-F238E27FC236}">
                <a16:creationId xmlns:a16="http://schemas.microsoft.com/office/drawing/2014/main" id="{D052D70C-A518-BCBA-8130-42B39EEFD1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11" y="60590"/>
            <a:ext cx="12191506" cy="6858000"/>
          </a:xfrm>
          <a:prstGeom prst="rect">
            <a:avLst/>
          </a:prstGeom>
        </p:spPr>
      </p:pic>
      <p:pic>
        <p:nvPicPr>
          <p:cNvPr id="12" name="图片 11">
            <a:extLst>
              <a:ext uri="{FF2B5EF4-FFF2-40B4-BE49-F238E27FC236}">
                <a16:creationId xmlns:a16="http://schemas.microsoft.com/office/drawing/2014/main" id="{3E26403F-AB93-19E0-25D0-83AC35CE8E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627" y="4038600"/>
            <a:ext cx="1588082" cy="1320385"/>
          </a:xfrm>
          <a:prstGeom prst="rect">
            <a:avLst/>
          </a:prstGeom>
        </p:spPr>
      </p:pic>
      <p:pic>
        <p:nvPicPr>
          <p:cNvPr id="13" name="图片 13">
            <a:extLst>
              <a:ext uri="{FF2B5EF4-FFF2-40B4-BE49-F238E27FC236}">
                <a16:creationId xmlns:a16="http://schemas.microsoft.com/office/drawing/2014/main" id="{9A0D440B-8A6E-B1EC-FF2D-8D3FE781E1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1627" y="4912957"/>
            <a:ext cx="2004327" cy="2005633"/>
          </a:xfrm>
          <a:prstGeom prst="rect">
            <a:avLst/>
          </a:prstGeom>
        </p:spPr>
      </p:pic>
      <p:pic>
        <p:nvPicPr>
          <p:cNvPr id="14" name="图片 33">
            <a:extLst>
              <a:ext uri="{FF2B5EF4-FFF2-40B4-BE49-F238E27FC236}">
                <a16:creationId xmlns:a16="http://schemas.microsoft.com/office/drawing/2014/main" id="{ABF417CB-43F4-534E-AD3C-FB146791E6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50" y="5004215"/>
            <a:ext cx="1809850" cy="1504770"/>
          </a:xfrm>
          <a:prstGeom prst="rect">
            <a:avLst/>
          </a:prstGeom>
        </p:spPr>
      </p:pic>
      <p:sp>
        <p:nvSpPr>
          <p:cNvPr id="15" name="云形 36">
            <a:extLst>
              <a:ext uri="{FF2B5EF4-FFF2-40B4-BE49-F238E27FC236}">
                <a16:creationId xmlns:a16="http://schemas.microsoft.com/office/drawing/2014/main" id="{83F25FA9-E486-BF7C-8297-A8C16C7112B6}"/>
              </a:ext>
            </a:extLst>
          </p:cNvPr>
          <p:cNvSpPr/>
          <p:nvPr/>
        </p:nvSpPr>
        <p:spPr>
          <a:xfrm rot="11397799">
            <a:off x="5324801" y="-28879"/>
            <a:ext cx="2241739" cy="125463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dirty="0" smtClean="0"/>
              <a:t>TTTTT</a:t>
            </a:r>
            <a:endParaRPr lang="zh-CN" altLang="en-US" dirty="0"/>
          </a:p>
        </p:txBody>
      </p:sp>
      <p:pic>
        <p:nvPicPr>
          <p:cNvPr id="27" name="图片 11">
            <a:extLst>
              <a:ext uri="{FF2B5EF4-FFF2-40B4-BE49-F238E27FC236}">
                <a16:creationId xmlns:a16="http://schemas.microsoft.com/office/drawing/2014/main" id="{DC56F873-EFEB-525B-36B6-E0C231F7F8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1479" y="5756600"/>
            <a:ext cx="1588082" cy="1320385"/>
          </a:xfrm>
          <a:prstGeom prst="rect">
            <a:avLst/>
          </a:prstGeom>
        </p:spPr>
      </p:pic>
      <p:pic>
        <p:nvPicPr>
          <p:cNvPr id="28" name="图片 11">
            <a:extLst>
              <a:ext uri="{FF2B5EF4-FFF2-40B4-BE49-F238E27FC236}">
                <a16:creationId xmlns:a16="http://schemas.microsoft.com/office/drawing/2014/main" id="{0F4A3B5B-0CDF-D132-6567-B942263539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2462" y="5212044"/>
            <a:ext cx="2352090" cy="1955607"/>
          </a:xfrm>
          <a:prstGeom prst="rect">
            <a:avLst/>
          </a:prstGeom>
        </p:spPr>
      </p:pic>
      <p:pic>
        <p:nvPicPr>
          <p:cNvPr id="1034" name="Picture 2">
            <a:extLst>
              <a:ext uri="{FF2B5EF4-FFF2-40B4-BE49-F238E27FC236}">
                <a16:creationId xmlns:a16="http://schemas.microsoft.com/office/drawing/2014/main" id="{800A4C1F-83A1-B6C2-AC8E-5F5973189D03}"/>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rcRect/>
          <a:stretch>
            <a:fillRect/>
          </a:stretch>
        </p:blipFill>
        <p:spPr>
          <a:xfrm>
            <a:off x="175461" y="2898092"/>
            <a:ext cx="3411019" cy="3821869"/>
          </a:xfrm>
          <a:prstGeom prst="rect">
            <a:avLst/>
          </a:prstGeom>
        </p:spPr>
      </p:pic>
      <p:pic>
        <p:nvPicPr>
          <p:cNvPr id="1035" name="Picture 8">
            <a:extLst>
              <a:ext uri="{FF2B5EF4-FFF2-40B4-BE49-F238E27FC236}">
                <a16:creationId xmlns:a16="http://schemas.microsoft.com/office/drawing/2014/main" id="{DE6ACD10-BD0A-BA64-07E2-AC7C57C1839C}"/>
              </a:ext>
            </a:extLst>
          </p:cNvPr>
          <p:cNvPicPr>
            <a:picLocks noChangeAspect="1"/>
          </p:cNvPicPr>
          <p:nvPr/>
        </p:nvPicPr>
        <p:blipFill>
          <a:blip r:embed="rId9"/>
          <a:srcRect/>
          <a:stretch>
            <a:fillRect/>
          </a:stretch>
        </p:blipFill>
        <p:spPr>
          <a:xfrm>
            <a:off x="10095586" y="3152810"/>
            <a:ext cx="1936160" cy="3520291"/>
          </a:xfrm>
          <a:prstGeom prst="rect">
            <a:avLst/>
          </a:prstGeom>
        </p:spPr>
      </p:pic>
      <p:pic>
        <p:nvPicPr>
          <p:cNvPr id="4" name="Picture 3">
            <a:extLst>
              <a:ext uri="{FF2B5EF4-FFF2-40B4-BE49-F238E27FC236}">
                <a16:creationId xmlns:a16="http://schemas.microsoft.com/office/drawing/2014/main" id="{167E5197-74CD-B30E-3038-F097E4B93F2D}"/>
              </a:ext>
            </a:extLst>
          </p:cNvPr>
          <p:cNvPicPr>
            <a:picLocks noChangeAspect="1"/>
          </p:cNvPicPr>
          <p:nvPr/>
        </p:nvPicPr>
        <p:blipFill>
          <a:blip r:embed="rId10"/>
          <a:stretch>
            <a:fillRect/>
          </a:stretch>
        </p:blipFill>
        <p:spPr>
          <a:xfrm>
            <a:off x="5233169" y="-97804"/>
            <a:ext cx="2425004" cy="1623174"/>
          </a:xfrm>
          <a:prstGeom prst="rect">
            <a:avLst/>
          </a:prstGeom>
        </p:spPr>
      </p:pic>
      <p:grpSp>
        <p:nvGrpSpPr>
          <p:cNvPr id="17" name="Group 16"/>
          <p:cNvGrpSpPr/>
          <p:nvPr/>
        </p:nvGrpSpPr>
        <p:grpSpPr>
          <a:xfrm>
            <a:off x="1042157" y="1503630"/>
            <a:ext cx="10464038" cy="1720819"/>
            <a:chOff x="1196931" y="996158"/>
            <a:chExt cx="8898106" cy="1747535"/>
          </a:xfrm>
        </p:grpSpPr>
        <p:sp>
          <p:nvSpPr>
            <p:cNvPr id="18"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solidFill>
              <a:sysClr val="window" lastClr="FFFFFF"/>
            </a:solidFill>
            <a:ln w="38100" cap="flat" cmpd="sng" algn="ctr">
              <a:solidFill>
                <a:srgbClr val="70AD47">
                  <a:lumMod val="50000"/>
                </a:srgbClr>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400" kern="0" dirty="0" smtClean="0">
                  <a:solidFill>
                    <a:schemeClr val="accent2"/>
                  </a:solidFill>
                  <a:latin typeface="+mj-lt"/>
                </a:rPr>
                <a:t>BÀI 14: SO SÁNH CÁC SỐ CÓ NHIỀU CHỮ SỐ (TIẾT 1)</a:t>
              </a:r>
              <a:endParaRPr kumimoji="0" lang="en-US" sz="4400" b="0" i="0" u="none" strike="noStrike" kern="0" cap="none" spc="0" normalizeH="0" baseline="0" noProof="0" dirty="0">
                <a:ln>
                  <a:noFill/>
                </a:ln>
                <a:solidFill>
                  <a:schemeClr val="accent2"/>
                </a:solidFill>
                <a:effectLst/>
                <a:uLnTx/>
                <a:uFillTx/>
                <a:latin typeface="+mj-lt"/>
              </a:endParaRPr>
            </a:p>
          </p:txBody>
        </p:sp>
      </p:grpSp>
    </p:spTree>
    <p:extLst>
      <p:ext uri="{BB962C8B-B14F-4D97-AF65-F5344CB8AC3E}">
        <p14:creationId xmlns:p14="http://schemas.microsoft.com/office/powerpoint/2010/main" val="262498197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1546</TotalTime>
  <Words>583</Words>
  <Application>Microsoft Office PowerPoint</Application>
  <PresentationFormat>Widescreen</PresentationFormat>
  <Paragraphs>83</Paragraphs>
  <Slides>18</Slides>
  <Notes>3</Notes>
  <HiddenSlides>0</HiddenSlides>
  <MMClips>5</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18</vt:i4>
      </vt:variant>
    </vt:vector>
  </HeadingPairs>
  <TitlesOfParts>
    <vt:vector size="37" baseType="lpstr">
      <vt:lpstr>宋体</vt:lpstr>
      <vt:lpstr>Arial</vt:lpstr>
      <vt:lpstr>Calibri</vt:lpstr>
      <vt:lpstr>Calibri Light</vt:lpstr>
      <vt:lpstr>Cambria</vt:lpstr>
      <vt:lpstr>Cambria Math</vt:lpstr>
      <vt:lpstr>等线</vt:lpstr>
      <vt:lpstr>iCiel Cadena</vt:lpstr>
      <vt:lpstr>LNTH-Pleasantly Plump</vt:lpstr>
      <vt:lpstr>Times New Roman</vt:lpstr>
      <vt:lpstr>Office Theme</vt:lpstr>
      <vt:lpstr>Custom Design</vt:lpstr>
      <vt:lpstr>1_Custom Design</vt:lpstr>
      <vt:lpstr>2_Custom Design</vt:lpstr>
      <vt:lpstr>3_Custom Design</vt:lpstr>
      <vt:lpstr>4_Custom Design</vt:lpstr>
      <vt:lpstr>5_Custom Design</vt:lpstr>
      <vt:lpstr>6_Custom Design</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130</cp:revision>
  <dcterms:created xsi:type="dcterms:W3CDTF">2024-06-30T13:54:23Z</dcterms:created>
  <dcterms:modified xsi:type="dcterms:W3CDTF">2025-10-13T11:06:33Z</dcterms:modified>
</cp:coreProperties>
</file>