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8" r:id="rId3"/>
    <p:sldId id="289" r:id="rId4"/>
    <p:sldId id="260" r:id="rId5"/>
    <p:sldId id="290" r:id="rId6"/>
    <p:sldId id="467" r:id="rId7"/>
    <p:sldId id="264" r:id="rId8"/>
    <p:sldId id="259" r:id="rId9"/>
    <p:sldId id="257" r:id="rId10"/>
    <p:sldId id="284" r:id="rId11"/>
    <p:sldId id="298" r:id="rId12"/>
    <p:sldId id="292" r:id="rId13"/>
    <p:sldId id="299" r:id="rId14"/>
    <p:sldId id="269" r:id="rId15"/>
    <p:sldId id="270" r:id="rId16"/>
    <p:sldId id="466" r:id="rId17"/>
    <p:sldId id="297" r:id="rId18"/>
    <p:sldId id="285" r:id="rId19"/>
    <p:sldId id="274" r:id="rId20"/>
    <p:sldId id="296" r:id="rId21"/>
    <p:sldId id="294" r:id="rId22"/>
    <p:sldId id="295" r:id="rId23"/>
    <p:sldId id="293" r:id="rId24"/>
    <p:sldId id="465" r:id="rId25"/>
    <p:sldId id="463" r:id="rId26"/>
    <p:sldId id="462" r:id="rId27"/>
    <p:sldId id="278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0C88"/>
    <a:srgbClr val="CA3ACD"/>
    <a:srgbClr val="FAC0BF"/>
    <a:srgbClr val="C3540F"/>
    <a:srgbClr val="9109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512120-9D37-45A2-9157-17B4FB021B93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AD0041-2835-4A08-84C5-83F0BCF65DDF}">
      <dgm:prSet/>
      <dgm:spPr/>
      <dgm:t>
        <a:bodyPr/>
        <a:lstStyle/>
        <a:p>
          <a:pPr algn="ctr"/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</dgm:t>
    </dgm:pt>
    <dgm:pt modelId="{B69B34B4-3C59-40D0-9808-00ECE497BD02}" type="parTrans" cxnId="{8217CC2D-2C30-4182-91BD-0A87660B7F5F}">
      <dgm:prSet/>
      <dgm:spPr/>
      <dgm:t>
        <a:bodyPr/>
        <a:lstStyle/>
        <a:p>
          <a:endParaRPr lang="en-US"/>
        </a:p>
      </dgm:t>
    </dgm:pt>
    <dgm:pt modelId="{F766CCA3-D748-4635-AD89-AA16795272DD}" type="sibTrans" cxnId="{8217CC2D-2C30-4182-91BD-0A87660B7F5F}">
      <dgm:prSet/>
      <dgm:spPr/>
      <dgm:t>
        <a:bodyPr/>
        <a:lstStyle/>
        <a:p>
          <a:endParaRPr lang="en-US"/>
        </a:p>
      </dgm:t>
    </dgm:pt>
    <dgm:pt modelId="{9DC84081-6292-4FBA-8BAA-AD3C17497BC1}">
      <dgm:prSet/>
      <dgm:spPr/>
      <dgm:t>
        <a:bodyPr/>
        <a:lstStyle/>
        <a:p>
          <a:pPr algn="just"/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Hoa,</a:t>
          </a:r>
          <a:r>
            <a:rPr lang="vi-VN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mĩ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dirty="0">
              <a:latin typeface="Times New Roman" panose="02020603050405020304" pitchFamily="18" charset="0"/>
              <a:cs typeface="Times New Roman" panose="02020603050405020304" pitchFamily="18" charset="0"/>
            </a:rPr>
            <a:t>theo cách em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158E28E5-3BB8-4390-BB16-82C32FD765D5}" type="parTrans" cxnId="{50C1945A-573A-4C46-A6E4-9A622FAD4756}">
      <dgm:prSet/>
      <dgm:spPr/>
      <dgm:t>
        <a:bodyPr/>
        <a:lstStyle/>
        <a:p>
          <a:endParaRPr lang="en-US"/>
        </a:p>
      </dgm:t>
    </dgm:pt>
    <dgm:pt modelId="{A8B07AF9-28CD-407C-9831-B92C3C321A14}" type="sibTrans" cxnId="{50C1945A-573A-4C46-A6E4-9A622FAD4756}">
      <dgm:prSet/>
      <dgm:spPr/>
      <dgm:t>
        <a:bodyPr/>
        <a:lstStyle/>
        <a:p>
          <a:endParaRPr lang="en-US"/>
        </a:p>
      </dgm:t>
    </dgm:pt>
    <dgm:pt modelId="{8D4DC6A8-B4A3-48DB-82C3-DF6D35138E0C}" type="pres">
      <dgm:prSet presAssocID="{CB512120-9D37-45A2-9157-17B4FB021B93}" presName="diagram" presStyleCnt="0">
        <dgm:presLayoutVars>
          <dgm:dir/>
          <dgm:resizeHandles/>
        </dgm:presLayoutVars>
      </dgm:prSet>
      <dgm:spPr/>
    </dgm:pt>
    <dgm:pt modelId="{C2D44BA1-FF84-4AE4-9042-350F986E538F}" type="pres">
      <dgm:prSet presAssocID="{37AD0041-2835-4A08-84C5-83F0BCF65DDF}" presName="firstNode" presStyleLbl="node1" presStyleIdx="0" presStyleCnt="2" custLinFactNeighborX="-29087" custLinFactNeighborY="-1249">
        <dgm:presLayoutVars>
          <dgm:bulletEnabled val="1"/>
        </dgm:presLayoutVars>
      </dgm:prSet>
      <dgm:spPr/>
    </dgm:pt>
    <dgm:pt modelId="{732C84DF-09FE-41AD-B1A1-AAA88E66EB0B}" type="pres">
      <dgm:prSet presAssocID="{F766CCA3-D748-4635-AD89-AA16795272DD}" presName="sibTrans" presStyleLbl="sibTrans2D1" presStyleIdx="0" presStyleCnt="1"/>
      <dgm:spPr/>
    </dgm:pt>
    <dgm:pt modelId="{3ED4667C-833F-479D-8CE0-08818DB54198}" type="pres">
      <dgm:prSet presAssocID="{9DC84081-6292-4FBA-8BAA-AD3C17497BC1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997C0411-43B5-4C28-A121-18F566F5DF11}" type="presOf" srcId="{9DC84081-6292-4FBA-8BAA-AD3C17497BC1}" destId="{3ED4667C-833F-479D-8CE0-08818DB54198}" srcOrd="0" destOrd="0" presId="urn:microsoft.com/office/officeart/2005/8/layout/bProcess2"/>
    <dgm:cxn modelId="{8217CC2D-2C30-4182-91BD-0A87660B7F5F}" srcId="{CB512120-9D37-45A2-9157-17B4FB021B93}" destId="{37AD0041-2835-4A08-84C5-83F0BCF65DDF}" srcOrd="0" destOrd="0" parTransId="{B69B34B4-3C59-40D0-9808-00ECE497BD02}" sibTransId="{F766CCA3-D748-4635-AD89-AA16795272DD}"/>
    <dgm:cxn modelId="{5D82DB76-4460-477F-A586-F9DC79F30AC2}" type="presOf" srcId="{F766CCA3-D748-4635-AD89-AA16795272DD}" destId="{732C84DF-09FE-41AD-B1A1-AAA88E66EB0B}" srcOrd="0" destOrd="0" presId="urn:microsoft.com/office/officeart/2005/8/layout/bProcess2"/>
    <dgm:cxn modelId="{50C1945A-573A-4C46-A6E4-9A622FAD4756}" srcId="{CB512120-9D37-45A2-9157-17B4FB021B93}" destId="{9DC84081-6292-4FBA-8BAA-AD3C17497BC1}" srcOrd="1" destOrd="0" parTransId="{158E28E5-3BB8-4390-BB16-82C32FD765D5}" sibTransId="{A8B07AF9-28CD-407C-9831-B92C3C321A14}"/>
    <dgm:cxn modelId="{1FAF278D-A221-40D3-A63B-CE55CA6C995D}" type="presOf" srcId="{37AD0041-2835-4A08-84C5-83F0BCF65DDF}" destId="{C2D44BA1-FF84-4AE4-9042-350F986E538F}" srcOrd="0" destOrd="0" presId="urn:microsoft.com/office/officeart/2005/8/layout/bProcess2"/>
    <dgm:cxn modelId="{EE3A81A6-F3F6-47ED-BB25-4AB59F493219}" type="presOf" srcId="{CB512120-9D37-45A2-9157-17B4FB021B93}" destId="{8D4DC6A8-B4A3-48DB-82C3-DF6D35138E0C}" srcOrd="0" destOrd="0" presId="urn:microsoft.com/office/officeart/2005/8/layout/bProcess2"/>
    <dgm:cxn modelId="{F62D6198-1B35-4ED9-9A1E-EAD11184546E}" type="presParOf" srcId="{8D4DC6A8-B4A3-48DB-82C3-DF6D35138E0C}" destId="{C2D44BA1-FF84-4AE4-9042-350F986E538F}" srcOrd="0" destOrd="0" presId="urn:microsoft.com/office/officeart/2005/8/layout/bProcess2"/>
    <dgm:cxn modelId="{01E51E18-DBFF-461C-875B-BDC8B162BA7B}" type="presParOf" srcId="{8D4DC6A8-B4A3-48DB-82C3-DF6D35138E0C}" destId="{732C84DF-09FE-41AD-B1A1-AAA88E66EB0B}" srcOrd="1" destOrd="0" presId="urn:microsoft.com/office/officeart/2005/8/layout/bProcess2"/>
    <dgm:cxn modelId="{C3D1C8F6-7536-4741-ABE5-6DF8CA8EC2E0}" type="presParOf" srcId="{8D4DC6A8-B4A3-48DB-82C3-DF6D35138E0C}" destId="{3ED4667C-833F-479D-8CE0-08818DB54198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44BA1-FF84-4AE4-9042-350F986E538F}">
      <dsp:nvSpPr>
        <dsp:cNvPr id="0" name=""/>
        <dsp:cNvSpPr/>
      </dsp:nvSpPr>
      <dsp:spPr>
        <a:xfrm>
          <a:off x="28298" y="0"/>
          <a:ext cx="3410346" cy="34103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</dsp:txBody>
      <dsp:txXfrm>
        <a:off x="527732" y="499434"/>
        <a:ext cx="2411478" cy="2411478"/>
      </dsp:txXfrm>
    </dsp:sp>
    <dsp:sp modelId="{732C84DF-09FE-41AD-B1A1-AAA88E66EB0B}">
      <dsp:nvSpPr>
        <dsp:cNvPr id="0" name=""/>
        <dsp:cNvSpPr/>
      </dsp:nvSpPr>
      <dsp:spPr>
        <a:xfrm rot="5400144">
          <a:off x="4230862" y="990560"/>
          <a:ext cx="1193621" cy="1429484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4667C-833F-479D-8CE0-08818DB54198}">
      <dsp:nvSpPr>
        <dsp:cNvPr id="0" name=""/>
        <dsp:cNvSpPr/>
      </dsp:nvSpPr>
      <dsp:spPr>
        <a:xfrm>
          <a:off x="6135786" y="255"/>
          <a:ext cx="3410346" cy="34103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Hoa,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mĩ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theo cách em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635220" y="499689"/>
        <a:ext cx="2411478" cy="2411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C07411D-9BB8-423E-976A-C6893118496B}" type="datetimeFigureOut">
              <a:rPr lang="vi-VN" smtClean="0"/>
              <a:t>09/06/2026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F6E0-1BA9-4794-B3AD-5654557221BA}" type="slidenum">
              <a:rPr lang="vi-VN" smtClean="0"/>
              <a:t>‹#›</a:t>
            </a:fld>
            <a:endParaRPr lang="vi-VN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4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411D-9BB8-423E-976A-C6893118496B}" type="datetimeFigureOut">
              <a:rPr lang="vi-VN" smtClean="0"/>
              <a:t>09/06/2026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F6E0-1BA9-4794-B3AD-5654557221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71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411D-9BB8-423E-976A-C6893118496B}" type="datetimeFigureOut">
              <a:rPr lang="vi-VN" smtClean="0"/>
              <a:t>09/06/2026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F6E0-1BA9-4794-B3AD-5654557221BA}" type="slidenum">
              <a:rPr lang="vi-VN" smtClean="0"/>
              <a:t>‹#›</a:t>
            </a:fld>
            <a:endParaRPr lang="vi-VN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19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411D-9BB8-423E-976A-C6893118496B}" type="datetimeFigureOut">
              <a:rPr lang="vi-VN" smtClean="0"/>
              <a:t>09/06/2026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F6E0-1BA9-4794-B3AD-5654557221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944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411D-9BB8-423E-976A-C6893118496B}" type="datetimeFigureOut">
              <a:rPr lang="vi-VN" smtClean="0"/>
              <a:t>09/06/2026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F6E0-1BA9-4794-B3AD-5654557221BA}" type="slidenum">
              <a:rPr lang="vi-VN" smtClean="0"/>
              <a:t>‹#›</a:t>
            </a:fld>
            <a:endParaRPr lang="vi-V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9532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411D-9BB8-423E-976A-C6893118496B}" type="datetimeFigureOut">
              <a:rPr lang="vi-VN" smtClean="0"/>
              <a:t>09/06/2026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F6E0-1BA9-4794-B3AD-5654557221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9646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411D-9BB8-423E-976A-C6893118496B}" type="datetimeFigureOut">
              <a:rPr lang="vi-VN" smtClean="0"/>
              <a:t>09/06/2026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F6E0-1BA9-4794-B3AD-5654557221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975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411D-9BB8-423E-976A-C6893118496B}" type="datetimeFigureOut">
              <a:rPr lang="vi-VN" smtClean="0"/>
              <a:t>09/06/2026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F6E0-1BA9-4794-B3AD-5654557221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860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411D-9BB8-423E-976A-C6893118496B}" type="datetimeFigureOut">
              <a:rPr lang="vi-VN" smtClean="0"/>
              <a:t>09/06/2026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F6E0-1BA9-4794-B3AD-5654557221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081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411D-9BB8-423E-976A-C6893118496B}" type="datetimeFigureOut">
              <a:rPr lang="vi-VN" smtClean="0"/>
              <a:t>09/06/2026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F6E0-1BA9-4794-B3AD-5654557221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850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411D-9BB8-423E-976A-C6893118496B}" type="datetimeFigureOut">
              <a:rPr lang="vi-VN" smtClean="0"/>
              <a:t>09/06/2026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F6E0-1BA9-4794-B3AD-5654557221BA}" type="slidenum">
              <a:rPr lang="vi-VN" smtClean="0"/>
              <a:t>‹#›</a:t>
            </a:fld>
            <a:endParaRPr lang="vi-V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451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C07411D-9BB8-423E-976A-C6893118496B}" type="datetimeFigureOut">
              <a:rPr lang="vi-VN" smtClean="0"/>
              <a:t>09/06/2026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627F6E0-1BA9-4794-B3AD-5654557221BA}" type="slidenum">
              <a:rPr lang="vi-VN" smtClean="0"/>
              <a:t>‹#›</a:t>
            </a:fld>
            <a:endParaRPr lang="vi-V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4452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logger.com/blog/post/edit/3825152761668946208/1406120561714352481" TargetMode="External"/><Relationship Id="rId5" Type="http://schemas.microsoft.com/office/2007/relationships/hdphoto" Target="../media/hdphoto1.wdp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5.gif"/><Relationship Id="rId4" Type="http://schemas.openxmlformats.org/officeDocument/2006/relationships/image" Target="../media/image6.gif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5.gif"/><Relationship Id="rId4" Type="http://schemas.openxmlformats.org/officeDocument/2006/relationships/image" Target="../media/image6.gif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1951" y="3456885"/>
            <a:ext cx="4964806" cy="1463040"/>
          </a:xfrm>
        </p:spPr>
        <p:txBody>
          <a:bodyPr/>
          <a:lstStyle/>
          <a:p>
            <a:pPr algn="l"/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7:Hoa,quả</a:t>
            </a:r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334" y="5373831"/>
            <a:ext cx="5334000" cy="552557"/>
          </a:xfrm>
        </p:spPr>
        <p:txBody>
          <a:bodyPr>
            <a:no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THỊ THU NHUNG</a:t>
            </a:r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sp>
        <p:nvSpPr>
          <p:cNvPr id="6" name="WordArt 31"/>
          <p:cNvSpPr>
            <a:spLocks noChangeArrowheads="1" noChangeShapeType="1" noTextEdit="1"/>
          </p:cNvSpPr>
          <p:nvPr/>
        </p:nvSpPr>
        <p:spPr bwMode="auto">
          <a:xfrm>
            <a:off x="2719364" y="2357412"/>
            <a:ext cx="6442616" cy="12911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158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CA3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</p:txBody>
      </p:sp>
      <p:sp>
        <p:nvSpPr>
          <p:cNvPr id="7" name="WordArt 39"/>
          <p:cNvSpPr>
            <a:spLocks noChangeArrowheads="1" noChangeShapeType="1" noTextEdit="1"/>
          </p:cNvSpPr>
          <p:nvPr/>
        </p:nvSpPr>
        <p:spPr bwMode="auto">
          <a:xfrm>
            <a:off x="1955025" y="529389"/>
            <a:ext cx="7971295" cy="63286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779580"/>
              </a:avLst>
            </a:prstTxWarp>
          </a:bodyPr>
          <a:lstStyle/>
          <a:p>
            <a:r>
              <a:rPr lang="en-US" sz="3600" b="1" kern="10" dirty="0" err="1">
                <a:solidFill>
                  <a:srgbClr val="0070C0"/>
                </a:solidFill>
                <a:cs typeface="Arial" panose="020B0604020202020204" pitchFamily="34" charset="0"/>
              </a:rPr>
              <a:t>Chào</a:t>
            </a:r>
            <a:r>
              <a:rPr lang="en-US" sz="3600" b="1" kern="1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solidFill>
                  <a:srgbClr val="0070C0"/>
                </a:solidFill>
                <a:cs typeface="Arial" panose="020B0604020202020204" pitchFamily="34" charset="0"/>
              </a:rPr>
              <a:t>mừng</a:t>
            </a:r>
            <a:r>
              <a:rPr lang="en-US" sz="3600" b="1" kern="1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600" b="1" kern="1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solidFill>
                  <a:srgbClr val="0070C0"/>
                </a:solidFill>
                <a:cs typeface="Arial" panose="020B0604020202020204" pitchFamily="34" charset="0"/>
              </a:rPr>
              <a:t>em</a:t>
            </a:r>
            <a:r>
              <a:rPr lang="en-US" sz="3600" b="1" kern="1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solidFill>
                  <a:srgbClr val="0070C0"/>
                </a:solidFill>
                <a:cs typeface="Arial" panose="020B0604020202020204" pitchFamily="34" charset="0"/>
              </a:rPr>
              <a:t>đến</a:t>
            </a:r>
            <a:r>
              <a:rPr lang="en-US" sz="3600" b="1" kern="1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solidFill>
                  <a:srgbClr val="0070C0"/>
                </a:solidFill>
                <a:cs typeface="Arial" panose="020B0604020202020204" pitchFamily="34" charset="0"/>
              </a:rPr>
              <a:t>với</a:t>
            </a:r>
            <a:r>
              <a:rPr lang="en-US" sz="3600" b="1" kern="1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solidFill>
                  <a:srgbClr val="0070C0"/>
                </a:solidFill>
                <a:cs typeface="Arial" panose="020B0604020202020204" pitchFamily="34" charset="0"/>
              </a:rPr>
              <a:t>tiết</a:t>
            </a:r>
            <a:r>
              <a:rPr lang="en-US" sz="3600" b="1" kern="1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lang="vi-VN" sz="3600" b="1" kern="1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72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9515">
            <a:off x="5109503" y="-500150"/>
            <a:ext cx="5949208" cy="562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E:\GIAO AN\SGV lop 2\sgv chân trời sáng tạo lớp 2\hình minh họa giáo án\7\httpsmedia.bibom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00" y="1016346"/>
            <a:ext cx="4912798" cy="39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6489691" y="4397688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131">
            <a:off x="1125759" y="2269251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5145" y="3270154"/>
            <a:ext cx="2979904" cy="2979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t="25035" b="24731"/>
          <a:stretch/>
        </p:blipFill>
        <p:spPr>
          <a:xfrm>
            <a:off x="1575060" y="5168462"/>
            <a:ext cx="3042369" cy="152830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0018" y="185349"/>
            <a:ext cx="4481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01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311614"/>
            <a:ext cx="4110760" cy="33120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33737" y="5985067"/>
            <a:ext cx="212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dâm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bụt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4732" y="6019901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8" y="2355801"/>
            <a:ext cx="4806193" cy="34159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57121" y="1234296"/>
            <a:ext cx="7092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03165" y="5991581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1748731" y="6137800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668" y="343629"/>
            <a:ext cx="3413760" cy="600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701C77-00F4-3852-A334-2BBD6C650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341" y="3011410"/>
            <a:ext cx="2985024" cy="255265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09DA1F5-91DA-1FEA-AB6F-9D327E203907}"/>
              </a:ext>
            </a:extLst>
          </p:cNvPr>
          <p:cNvSpPr/>
          <p:nvPr/>
        </p:nvSpPr>
        <p:spPr>
          <a:xfrm>
            <a:off x="8977804" y="6043007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B1EB4B-5E25-4927-0134-AF59D358385B}"/>
              </a:ext>
            </a:extLst>
          </p:cNvPr>
          <p:cNvSpPr txBox="1"/>
          <p:nvPr/>
        </p:nvSpPr>
        <p:spPr>
          <a:xfrm>
            <a:off x="5744919" y="5980199"/>
            <a:ext cx="212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Hoa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súng</a:t>
            </a:r>
          </a:p>
        </p:txBody>
      </p:sp>
    </p:spTree>
    <p:extLst>
      <p:ext uri="{BB962C8B-B14F-4D97-AF65-F5344CB8AC3E}">
        <p14:creationId xmlns:p14="http://schemas.microsoft.com/office/powerpoint/2010/main" val="31219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 build="allAtOnce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/>
          <a:stretch/>
        </p:blipFill>
        <p:spPr>
          <a:xfrm>
            <a:off x="6315637" y="263372"/>
            <a:ext cx="4038895" cy="3686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8235" y="3409212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07813" y="3374957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trà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6183" y="6358429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66" y="-54427"/>
            <a:ext cx="3670110" cy="30055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108" y="3768472"/>
            <a:ext cx="4572396" cy="2566638"/>
          </a:xfrm>
          <a:prstGeom prst="rect">
            <a:avLst/>
          </a:prstGeom>
        </p:spPr>
      </p:pic>
      <p:pic>
        <p:nvPicPr>
          <p:cNvPr id="23" name="Picture 8" descr="D:\4\yjygjg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566" y="4065334"/>
            <a:ext cx="3073141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908683" y="6308064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6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1812" y="2032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079704" y="5293090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nho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09726" y="5523923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218586" y="5481620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84412" y="5494099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bưởi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692" y="201222"/>
            <a:ext cx="3648584" cy="6096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12" y="1542358"/>
            <a:ext cx="3352141" cy="367256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302" y="2091428"/>
            <a:ext cx="4208110" cy="330826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474119" y="1161184"/>
            <a:ext cx="9041409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63C038-02C6-1EA1-A824-AFB2B0182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801" y="2171610"/>
            <a:ext cx="3261248" cy="305155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87915E9-FC21-AB67-2BFD-1AACE0A6D394}"/>
              </a:ext>
            </a:extLst>
          </p:cNvPr>
          <p:cNvSpPr/>
          <p:nvPr/>
        </p:nvSpPr>
        <p:spPr>
          <a:xfrm>
            <a:off x="8435710" y="5376028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B3ACD-9631-FFB3-0973-643213C72C76}"/>
              </a:ext>
            </a:extLst>
          </p:cNvPr>
          <p:cNvSpPr txBox="1"/>
          <p:nvPr/>
        </p:nvSpPr>
        <p:spPr>
          <a:xfrm>
            <a:off x="4966216" y="5390750"/>
            <a:ext cx="1203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0B4C8C-7428-7DFD-762A-1C60C79CEA28}"/>
              </a:ext>
            </a:extLst>
          </p:cNvPr>
          <p:cNvSpPr txBox="1"/>
          <p:nvPr/>
        </p:nvSpPr>
        <p:spPr>
          <a:xfrm>
            <a:off x="1486465" y="6033934"/>
            <a:ext cx="9041409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Hãy kể tên một số loại quả có trong tự nhiên mà em 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6994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546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648190" y="6136482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cam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63862" y="3139397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bí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08273" y="3037858"/>
            <a:ext cx="2046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30673" y="3112909"/>
            <a:ext cx="207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măng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cụt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816" y="221675"/>
            <a:ext cx="3883489" cy="3292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9866" y="1137088"/>
            <a:ext cx="1938696" cy="18716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7005" y="3849279"/>
            <a:ext cx="2255716" cy="21215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7750" y="932743"/>
            <a:ext cx="2993395" cy="2437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9360" y="3946910"/>
            <a:ext cx="3346188" cy="236544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248507" y="6241937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khế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6943" y="304903"/>
            <a:ext cx="496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79823-91D4-FFAA-83BE-F0585DFE42D1}"/>
              </a:ext>
            </a:extLst>
          </p:cNvPr>
          <p:cNvSpPr txBox="1"/>
          <p:nvPr/>
        </p:nvSpPr>
        <p:spPr>
          <a:xfrm>
            <a:off x="2011401" y="6218611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lê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2ED623-7415-1263-6E1F-13EEC421A8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199" y="3683946"/>
            <a:ext cx="3143015" cy="24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  <p:bldP spid="34" grpId="0"/>
      <p:bldP spid="35" grpId="0"/>
      <p:bldP spid="38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32" y="4512737"/>
            <a:ext cx="12247926" cy="2359356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164711" y="3298421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dừa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74862" y="3301680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16450" y="6283303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77045" y="5911388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dứa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815" y="3455869"/>
            <a:ext cx="2286198" cy="3365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083" y="438338"/>
            <a:ext cx="2816596" cy="2993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7045" y="924192"/>
            <a:ext cx="2761727" cy="2267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3644" y="3919205"/>
            <a:ext cx="2895851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8A26B-63D7-7A66-5C96-0C9A50FAB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F147BB-8E94-1E30-647E-6601F067AB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" name="组合 1">
            <a:extLst>
              <a:ext uri="{FF2B5EF4-FFF2-40B4-BE49-F238E27FC236}">
                <a16:creationId xmlns:a16="http://schemas.microsoft.com/office/drawing/2014/main" id="{DC6E1D24-ADF8-AAFF-AB49-7A330E7DA9CA}"/>
              </a:ext>
            </a:extLst>
          </p:cNvPr>
          <p:cNvGrpSpPr/>
          <p:nvPr/>
        </p:nvGrpSpPr>
        <p:grpSpPr>
          <a:xfrm>
            <a:off x="-56666" y="4517249"/>
            <a:ext cx="12248666" cy="2359977"/>
            <a:chOff x="-75554" y="4517072"/>
            <a:chExt cx="12324704" cy="2359977"/>
          </a:xfrm>
        </p:grpSpPr>
        <p:sp>
          <p:nvSpPr>
            <p:cNvPr id="6" name="任意多边形 40">
              <a:extLst>
                <a:ext uri="{FF2B5EF4-FFF2-40B4-BE49-F238E27FC236}">
                  <a16:creationId xmlns:a16="http://schemas.microsoft.com/office/drawing/2014/main" id="{84470E74-05DB-0845-68A9-CC882678D879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>
              <a:extLst>
                <a:ext uri="{FF2B5EF4-FFF2-40B4-BE49-F238E27FC236}">
                  <a16:creationId xmlns:a16="http://schemas.microsoft.com/office/drawing/2014/main" id="{1A688C33-8CA4-87FE-877C-00DE0563593A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39">
              <a:extLst>
                <a:ext uri="{FF2B5EF4-FFF2-40B4-BE49-F238E27FC236}">
                  <a16:creationId xmlns:a16="http://schemas.microsoft.com/office/drawing/2014/main" id="{AFEE3C7E-4A44-769D-162F-794C53EA5ED4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图片 16">
            <a:extLst>
              <a:ext uri="{FF2B5EF4-FFF2-40B4-BE49-F238E27FC236}">
                <a16:creationId xmlns:a16="http://schemas.microsoft.com/office/drawing/2014/main" id="{F3CDDB07-17A9-0D17-2FB8-88E8B6A0BC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CE01B61B-2BA4-4869-9122-464622EFB0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12" name="Picture 3" descr="D:\4\hjhkjgh.PNG">
            <a:extLst>
              <a:ext uri="{FF2B5EF4-FFF2-40B4-BE49-F238E27FC236}">
                <a16:creationId xmlns:a16="http://schemas.microsoft.com/office/drawing/2014/main" id="{ACD43C77-3882-EC68-6331-59EDD1BB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14" y="3988292"/>
            <a:ext cx="3228964" cy="26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4\hbmkjb,.PNG">
            <a:extLst>
              <a:ext uri="{FF2B5EF4-FFF2-40B4-BE49-F238E27FC236}">
                <a16:creationId xmlns:a16="http://schemas.microsoft.com/office/drawing/2014/main" id="{D7D87341-1B68-841D-78E8-70A0575BC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8" y="603596"/>
            <a:ext cx="2733858" cy="310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4\hghjkjh.PNG">
            <a:extLst>
              <a:ext uri="{FF2B5EF4-FFF2-40B4-BE49-F238E27FC236}">
                <a16:creationId xmlns:a16="http://schemas.microsoft.com/office/drawing/2014/main" id="{E058FC57-C9DC-F31D-A2D7-ECED13228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711">
            <a:off x="4314182" y="617212"/>
            <a:ext cx="3956226" cy="328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D:\4\fghgjhg.PNG">
            <a:extLst>
              <a:ext uri="{FF2B5EF4-FFF2-40B4-BE49-F238E27FC236}">
                <a16:creationId xmlns:a16="http://schemas.microsoft.com/office/drawing/2014/main" id="{40C48881-098B-E4C4-AF70-3879C146D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25" y="3705137"/>
            <a:ext cx="3346698" cy="32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85C05D-4469-453D-146F-064823894A76}"/>
              </a:ext>
            </a:extLst>
          </p:cNvPr>
          <p:cNvSpPr txBox="1"/>
          <p:nvPr/>
        </p:nvSpPr>
        <p:spPr>
          <a:xfrm>
            <a:off x="4466795" y="6337826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sen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322CF2-A2D3-6222-8836-1640804D8A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21" y="949587"/>
            <a:ext cx="2286000" cy="27432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DD2F51F-7110-43D9-238E-D9986F7CA5D4}"/>
              </a:ext>
            </a:extLst>
          </p:cNvPr>
          <p:cNvSpPr txBox="1"/>
          <p:nvPr/>
        </p:nvSpPr>
        <p:spPr>
          <a:xfrm>
            <a:off x="1908673" y="3710165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D19675-49E6-E304-3D6E-67DCEF0CEFD0}"/>
              </a:ext>
            </a:extLst>
          </p:cNvPr>
          <p:cNvSpPr txBox="1"/>
          <p:nvPr/>
        </p:nvSpPr>
        <p:spPr>
          <a:xfrm>
            <a:off x="5967674" y="3938491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10E52A-803D-14BF-584A-04A77FB1FDE0}"/>
              </a:ext>
            </a:extLst>
          </p:cNvPr>
          <p:cNvSpPr txBox="1"/>
          <p:nvPr/>
        </p:nvSpPr>
        <p:spPr>
          <a:xfrm>
            <a:off x="10222902" y="3623573"/>
            <a:ext cx="1566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thạch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03183B-A690-EFA1-56CA-23C3B90C3343}"/>
              </a:ext>
            </a:extLst>
          </p:cNvPr>
          <p:cNvSpPr txBox="1"/>
          <p:nvPr/>
        </p:nvSpPr>
        <p:spPr>
          <a:xfrm>
            <a:off x="10152906" y="5820087"/>
            <a:ext cx="201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63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7" grpId="0"/>
      <p:bldP spid="28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01835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/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5844"/>
            <a:ext cx="2438402" cy="295116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889" y="233295"/>
            <a:ext cx="8082222" cy="670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905" y="1161661"/>
            <a:ext cx="4867954" cy="49546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r="1536" b="878"/>
          <a:stretch/>
        </p:blipFill>
        <p:spPr>
          <a:xfrm>
            <a:off x="1376566" y="1091481"/>
            <a:ext cx="3959445" cy="5015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30" y="6294500"/>
            <a:ext cx="675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549854" y="2923603"/>
            <a:ext cx="477767" cy="5053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5737574" y="3093685"/>
            <a:ext cx="477767" cy="5053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7A1BA-BE7E-1846-177F-552AABEF7B23}"/>
              </a:ext>
            </a:extLst>
          </p:cNvPr>
          <p:cNvSpPr txBox="1"/>
          <p:nvPr/>
        </p:nvSpPr>
        <p:spPr>
          <a:xfrm>
            <a:off x="509614" y="3638990"/>
            <a:ext cx="692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B18C4F-33D2-9266-0E70-4EF133694DAB}"/>
              </a:ext>
            </a:extLst>
          </p:cNvPr>
          <p:cNvSpPr txBox="1"/>
          <p:nvPr/>
        </p:nvSpPr>
        <p:spPr>
          <a:xfrm>
            <a:off x="5684956" y="3750750"/>
            <a:ext cx="692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1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016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5844"/>
            <a:ext cx="2438402" cy="295116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889" y="233295"/>
            <a:ext cx="8082222" cy="670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125" y="2184400"/>
            <a:ext cx="3248478" cy="36651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r="1830"/>
          <a:stretch/>
        </p:blipFill>
        <p:spPr>
          <a:xfrm>
            <a:off x="4467566" y="2184400"/>
            <a:ext cx="3734634" cy="36137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-1" r="1146"/>
          <a:stretch/>
        </p:blipFill>
        <p:spPr>
          <a:xfrm>
            <a:off x="540316" y="2256030"/>
            <a:ext cx="3622027" cy="354208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351329" y="1342953"/>
            <a:ext cx="72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Oval 24"/>
          <p:cNvSpPr/>
          <p:nvPr/>
        </p:nvSpPr>
        <p:spPr>
          <a:xfrm>
            <a:off x="1873562" y="6081292"/>
            <a:ext cx="477767" cy="5053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5090717" y="6020771"/>
            <a:ext cx="477767" cy="5053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341995" y="6076473"/>
            <a:ext cx="477767" cy="5053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56B30-9014-9FD8-3D15-FED454603BB8}"/>
              </a:ext>
            </a:extLst>
          </p:cNvPr>
          <p:cNvSpPr txBox="1"/>
          <p:nvPr/>
        </p:nvSpPr>
        <p:spPr>
          <a:xfrm>
            <a:off x="10159142" y="6098338"/>
            <a:ext cx="692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E4954-BA1D-6ADA-EEF3-A4977EC41AD6}"/>
              </a:ext>
            </a:extLst>
          </p:cNvPr>
          <p:cNvSpPr txBox="1"/>
          <p:nvPr/>
        </p:nvSpPr>
        <p:spPr>
          <a:xfrm>
            <a:off x="2475997" y="6076473"/>
            <a:ext cx="692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0E1C83-FF61-E5A1-B5BB-F9C8B7F91900}"/>
              </a:ext>
            </a:extLst>
          </p:cNvPr>
          <p:cNvSpPr txBox="1"/>
          <p:nvPr/>
        </p:nvSpPr>
        <p:spPr>
          <a:xfrm>
            <a:off x="5715884" y="6043673"/>
            <a:ext cx="1226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 dán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54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244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sp>
        <p:nvSpPr>
          <p:cNvPr id="28" name="WordArt 21"/>
          <p:cNvSpPr>
            <a:spLocks noChangeArrowheads="1" noChangeShapeType="1" noTextEdit="1"/>
          </p:cNvSpPr>
          <p:nvPr/>
        </p:nvSpPr>
        <p:spPr bwMode="auto">
          <a:xfrm>
            <a:off x="2347912" y="476249"/>
            <a:ext cx="7496175" cy="24749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b="1" kern="10" dirty="0"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vi-VN" sz="3600" b="1" kern="10" dirty="0">
              <a:solidFill>
                <a:srgbClr val="0000CC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TextBox 2">
            <a:extLst>
              <a:ext uri="{FF2B5EF4-FFF2-40B4-BE49-F238E27FC236}">
                <a16:creationId xmlns:a16="http://schemas.microsoft.com/office/drawing/2014/main" id="{09D5F678-4232-43BC-7252-C4DFEE004D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5337797"/>
              </p:ext>
            </p:extLst>
          </p:nvPr>
        </p:nvGraphicFramePr>
        <p:xfrm>
          <a:off x="1016000" y="3098800"/>
          <a:ext cx="10566400" cy="3410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15816835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4804" y="201574"/>
            <a:ext cx="3955983" cy="1499616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1205891"/>
            <a:ext cx="2857500" cy="2857500"/>
          </a:xfrm>
          <a:prstGeom prst="rect">
            <a:avLst/>
          </a:prstGeom>
        </p:spPr>
      </p:pic>
      <p:sp>
        <p:nvSpPr>
          <p:cNvPr id="11" name="Hexagon 10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07621" y="170119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663698" y="52009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75852" y="288229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819775" y="170119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23" y="3758594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5844"/>
            <a:ext cx="2438402" cy="29511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3360"/>
          <a:stretch/>
        </p:blipFill>
        <p:spPr>
          <a:xfrm>
            <a:off x="1190247" y="441528"/>
            <a:ext cx="4020357" cy="2987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570" y="2311048"/>
            <a:ext cx="5480546" cy="3936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6044" t="4802" r="3049" b="20443"/>
          <a:stretch/>
        </p:blipFill>
        <p:spPr>
          <a:xfrm>
            <a:off x="1048268" y="3587139"/>
            <a:ext cx="4304317" cy="2924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400851" y="1054609"/>
            <a:ext cx="436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C15BE7-8668-4B88-844B-F736AD248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75" y="192294"/>
            <a:ext cx="3732087" cy="23709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close-up of some flowers&#10;&#10;Description automatically generated with medium confidence">
            <a:extLst>
              <a:ext uri="{FF2B5EF4-FFF2-40B4-BE49-F238E27FC236}">
                <a16:creationId xmlns:a16="http://schemas.microsoft.com/office/drawing/2014/main" id="{3D4394FC-F69A-4A35-B8F2-8BE1AB66C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74" y="2662952"/>
            <a:ext cx="3732087" cy="404504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0BA8D0B-BA44-4966-BE30-DE7E6B612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8" y="424294"/>
            <a:ext cx="5924085" cy="1938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541" y="2662952"/>
            <a:ext cx="4603273" cy="404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8570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57" y="287790"/>
            <a:ext cx="4156676" cy="4072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123" y="4647917"/>
            <a:ext cx="9862219" cy="1980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275" y="287790"/>
            <a:ext cx="3238335" cy="407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4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762035" y="-8755"/>
            <a:ext cx="14246087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任意多边形 6">
            <a:extLst>
              <a:ext uri="{FF2B5EF4-FFF2-40B4-BE49-F238E27FC236}">
                <a16:creationId xmlns:a16="http://schemas.microsoft.com/office/drawing/2014/main" id="{414EE5EB-15CF-42ED-9A6C-5079B82A982F}"/>
              </a:ext>
            </a:extLst>
          </p:cNvPr>
          <p:cNvSpPr/>
          <p:nvPr/>
        </p:nvSpPr>
        <p:spPr>
          <a:xfrm>
            <a:off x="-1469983" y="5439545"/>
            <a:ext cx="13954035" cy="1409700"/>
          </a:xfrm>
          <a:custGeom>
            <a:avLst/>
            <a:gdLst>
              <a:gd name="connsiteX0" fmla="*/ 0 w 11258550"/>
              <a:gd name="connsiteY0" fmla="*/ 1257300 h 1276350"/>
              <a:gd name="connsiteX1" fmla="*/ 476250 w 11258550"/>
              <a:gd name="connsiteY1" fmla="*/ 1104900 h 1276350"/>
              <a:gd name="connsiteX2" fmla="*/ 1200150 w 11258550"/>
              <a:gd name="connsiteY2" fmla="*/ 971550 h 1276350"/>
              <a:gd name="connsiteX3" fmla="*/ 2000250 w 11258550"/>
              <a:gd name="connsiteY3" fmla="*/ 971550 h 1276350"/>
              <a:gd name="connsiteX4" fmla="*/ 3181350 w 11258550"/>
              <a:gd name="connsiteY4" fmla="*/ 971550 h 1276350"/>
              <a:gd name="connsiteX5" fmla="*/ 4248150 w 11258550"/>
              <a:gd name="connsiteY5" fmla="*/ 819150 h 1276350"/>
              <a:gd name="connsiteX6" fmla="*/ 5181600 w 11258550"/>
              <a:gd name="connsiteY6" fmla="*/ 609600 h 1276350"/>
              <a:gd name="connsiteX7" fmla="*/ 6515100 w 11258550"/>
              <a:gd name="connsiteY7" fmla="*/ 628650 h 1276350"/>
              <a:gd name="connsiteX8" fmla="*/ 7905750 w 11258550"/>
              <a:gd name="connsiteY8" fmla="*/ 476250 h 1276350"/>
              <a:gd name="connsiteX9" fmla="*/ 8991600 w 11258550"/>
              <a:gd name="connsiteY9" fmla="*/ 171450 h 1276350"/>
              <a:gd name="connsiteX10" fmla="*/ 10077450 w 11258550"/>
              <a:gd name="connsiteY10" fmla="*/ 0 h 1276350"/>
              <a:gd name="connsiteX11" fmla="*/ 11239500 w 11258550"/>
              <a:gd name="connsiteY11" fmla="*/ 0 h 1276350"/>
              <a:gd name="connsiteX12" fmla="*/ 11258550 w 11258550"/>
              <a:gd name="connsiteY12" fmla="*/ 1276350 h 1276350"/>
              <a:gd name="connsiteX13" fmla="*/ 0 w 11258550"/>
              <a:gd name="connsiteY13" fmla="*/ 125730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258550" h="1276350">
                <a:moveTo>
                  <a:pt x="0" y="1257300"/>
                </a:moveTo>
                <a:lnTo>
                  <a:pt x="476250" y="1104900"/>
                </a:lnTo>
                <a:lnTo>
                  <a:pt x="1200150" y="971550"/>
                </a:lnTo>
                <a:lnTo>
                  <a:pt x="2000250" y="971550"/>
                </a:lnTo>
                <a:lnTo>
                  <a:pt x="3181350" y="971550"/>
                </a:lnTo>
                <a:lnTo>
                  <a:pt x="4248150" y="819150"/>
                </a:lnTo>
                <a:lnTo>
                  <a:pt x="5181600" y="609600"/>
                </a:lnTo>
                <a:lnTo>
                  <a:pt x="6515100" y="628650"/>
                </a:lnTo>
                <a:lnTo>
                  <a:pt x="7905750" y="476250"/>
                </a:lnTo>
                <a:lnTo>
                  <a:pt x="8991600" y="171450"/>
                </a:lnTo>
                <a:lnTo>
                  <a:pt x="10077450" y="0"/>
                </a:lnTo>
                <a:lnTo>
                  <a:pt x="11239500" y="0"/>
                </a:lnTo>
                <a:lnTo>
                  <a:pt x="11258550" y="1276350"/>
                </a:lnTo>
                <a:lnTo>
                  <a:pt x="0" y="1257300"/>
                </a:lnTo>
                <a:close/>
              </a:path>
            </a:pathLst>
          </a:cu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42028" y="-8755"/>
            <a:ext cx="2742024" cy="2755550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469983" y="-8755"/>
            <a:ext cx="2438402" cy="2951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2" t="5853" r="11615" b="7351"/>
          <a:stretch/>
        </p:blipFill>
        <p:spPr>
          <a:xfrm>
            <a:off x="-78838" y="1021268"/>
            <a:ext cx="3543275" cy="518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https://1.bp.blogspot.com/-QGqUzMP-VDs/YLaantVdtSI/AAAAAAAAEGw/m49TZ_Xq0Os3rlAUyTo7roYWZ6P2gOh2wCNcBGAsYHQ/s320/158226172_2410916635719689_5763883492242689413_n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668" y="1181386"/>
            <a:ext cx="3325313" cy="5115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https://1.bp.blogspot.com/-NfI8u_hTVjE/YLaamSGNuVI/AAAAAAAAEGY/-mrXMdeDwOccxphJoEtF52v-e33tQuG6ACNcBGAsYHQ/s320/157748242_2410916402386379_6353505851815836878_n.jpg">
            <a:hlinkClick r:id="rId6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335" y="3587835"/>
            <a:ext cx="4639435" cy="3059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0005" y="274394"/>
            <a:ext cx="4048095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6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68" y="462020"/>
            <a:ext cx="1575744" cy="1194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346" y="326946"/>
            <a:ext cx="1601208" cy="1464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0579" y="945341"/>
            <a:ext cx="5905237" cy="846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KẾT QUẢ HỌC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E73F7B-F62B-79EF-18C7-3D3A16E541A9}"/>
              </a:ext>
            </a:extLst>
          </p:cNvPr>
          <p:cNvSpPr/>
          <p:nvPr/>
        </p:nvSpPr>
        <p:spPr>
          <a:xfrm>
            <a:off x="2226312" y="3065320"/>
            <a:ext cx="5905237" cy="846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D96A93-E1F9-A4B3-BD89-204584258601}"/>
              </a:ext>
            </a:extLst>
          </p:cNvPr>
          <p:cNvSpPr/>
          <p:nvPr/>
        </p:nvSpPr>
        <p:spPr>
          <a:xfrm>
            <a:off x="2226312" y="3949271"/>
            <a:ext cx="5905237" cy="846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9B8888-CAE6-5820-E42E-17791411FB26}"/>
              </a:ext>
            </a:extLst>
          </p:cNvPr>
          <p:cNvSpPr/>
          <p:nvPr/>
        </p:nvSpPr>
        <p:spPr>
          <a:xfrm>
            <a:off x="2177790" y="4836192"/>
            <a:ext cx="5905237" cy="846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C60C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C60673-DFC5-303A-150B-9A9538ACBB2F}"/>
              </a:ext>
            </a:extLst>
          </p:cNvPr>
          <p:cNvSpPr/>
          <p:nvPr/>
        </p:nvSpPr>
        <p:spPr>
          <a:xfrm>
            <a:off x="2628381" y="1825863"/>
            <a:ext cx="5905237" cy="846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C60C88"/>
                </a:solidFill>
              </a:rPr>
              <a:t>Câu</a:t>
            </a:r>
            <a:r>
              <a:rPr lang="en-US" sz="2800" b="1" dirty="0">
                <a:solidFill>
                  <a:srgbClr val="C60C88"/>
                </a:solidFill>
              </a:rPr>
              <a:t> </a:t>
            </a:r>
            <a:r>
              <a:rPr lang="en-US" sz="2800" b="1" dirty="0" err="1">
                <a:solidFill>
                  <a:srgbClr val="C60C88"/>
                </a:solidFill>
              </a:rPr>
              <a:t>hỏi</a:t>
            </a:r>
            <a:r>
              <a:rPr lang="en-US" sz="2800" b="1" dirty="0">
                <a:solidFill>
                  <a:srgbClr val="C60C88"/>
                </a:solidFill>
              </a:rPr>
              <a:t> </a:t>
            </a:r>
            <a:r>
              <a:rPr lang="en-US" sz="2800" b="1" dirty="0" err="1">
                <a:solidFill>
                  <a:srgbClr val="C60C88"/>
                </a:solidFill>
              </a:rPr>
              <a:t>gợi</a:t>
            </a:r>
            <a:r>
              <a:rPr lang="en-US" sz="2800" b="1" dirty="0">
                <a:solidFill>
                  <a:srgbClr val="C60C88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65438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577" y="693457"/>
            <a:ext cx="8043873" cy="55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34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654" y="1084987"/>
            <a:ext cx="7901939" cy="45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77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hool PNG frame | Preschool art activities, School border, School murals">
            <a:extLst>
              <a:ext uri="{FF2B5EF4-FFF2-40B4-BE49-F238E27FC236}">
                <a16:creationId xmlns:a16="http://schemas.microsoft.com/office/drawing/2014/main" id="{0D06A4C0-C620-9F09-7F9D-29AEE4A8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91" y="-1296567"/>
            <a:ext cx="124381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0F8807-3697-7560-97B9-E201C884A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708" y="0"/>
            <a:ext cx="9651292" cy="51948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A54585-ADAC-F609-9A70-953C1823E4A8}"/>
              </a:ext>
            </a:extLst>
          </p:cNvPr>
          <p:cNvSpPr/>
          <p:nvPr/>
        </p:nvSpPr>
        <p:spPr>
          <a:xfrm>
            <a:off x="3272450" y="1296567"/>
            <a:ext cx="8187807" cy="233910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1408E5-CE61-B531-701C-D1A9387FC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5223" y="5124452"/>
            <a:ext cx="928448" cy="873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066611-E622-7101-AC73-6FCFBA123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0158" y="5367475"/>
            <a:ext cx="788997" cy="742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3CAF8-0241-9E32-7AA1-F09E32075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7977" y="3956582"/>
            <a:ext cx="1002696" cy="94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8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1280" y="19226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" name="组合 1"/>
          <p:cNvGrpSpPr/>
          <p:nvPr/>
        </p:nvGrpSpPr>
        <p:grpSpPr>
          <a:xfrm>
            <a:off x="-56666" y="4517249"/>
            <a:ext cx="12248666" cy="2359977"/>
            <a:chOff x="-75554" y="4517072"/>
            <a:chExt cx="12324704" cy="2359977"/>
          </a:xfrm>
        </p:grpSpPr>
        <p:sp>
          <p:nvSpPr>
            <p:cNvPr id="7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grpSp>
        <p:nvGrpSpPr>
          <p:cNvPr id="31" name="组合 1"/>
          <p:cNvGrpSpPr/>
          <p:nvPr/>
        </p:nvGrpSpPr>
        <p:grpSpPr>
          <a:xfrm>
            <a:off x="-56666" y="4517249"/>
            <a:ext cx="12248666" cy="2359977"/>
            <a:chOff x="-75554" y="4517072"/>
            <a:chExt cx="12324704" cy="2359977"/>
          </a:xfrm>
        </p:grpSpPr>
        <p:sp>
          <p:nvSpPr>
            <p:cNvPr id="32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2" y="4070097"/>
            <a:ext cx="1697281" cy="1697281"/>
          </a:xfrm>
          <a:prstGeom prst="rect">
            <a:avLst/>
          </a:prstGeom>
        </p:spPr>
      </p:pic>
      <p:sp>
        <p:nvSpPr>
          <p:cNvPr id="36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082495" y="253482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611" y="135862"/>
            <a:ext cx="1600706" cy="1607820"/>
          </a:xfrm>
          <a:prstGeom prst="rect">
            <a:avLst/>
          </a:prstGeom>
        </p:spPr>
      </p:pic>
      <p:sp>
        <p:nvSpPr>
          <p:cNvPr id="38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51357" y="573989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66" y="4007772"/>
            <a:ext cx="1792836" cy="1792836"/>
          </a:xfrm>
          <a:prstGeom prst="rect">
            <a:avLst/>
          </a:prstGeom>
        </p:spPr>
      </p:pic>
      <p:sp>
        <p:nvSpPr>
          <p:cNvPr id="40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B.Hoa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13" y="4095669"/>
            <a:ext cx="1671709" cy="1671709"/>
          </a:xfrm>
          <a:prstGeom prst="rect">
            <a:avLst/>
          </a:prstGeom>
        </p:spPr>
      </p:pic>
      <p:sp>
        <p:nvSpPr>
          <p:cNvPr id="42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35" y="4050674"/>
            <a:ext cx="1716704" cy="1716704"/>
          </a:xfrm>
          <a:prstGeom prst="rect">
            <a:avLst/>
          </a:prstGeom>
        </p:spPr>
      </p:pic>
      <p:sp>
        <p:nvSpPr>
          <p:cNvPr id="44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775505" y="44088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gì nhỏ nhỏ</a:t>
            </a: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màu hồng tươi</a:t>
            </a: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Hễ thấy hoa cười</a:t>
            </a: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 là Tết đến ?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18" y="2210101"/>
            <a:ext cx="2617653" cy="2189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9127" y="2221195"/>
            <a:ext cx="2928056" cy="2196042"/>
          </a:xfrm>
          <a:prstGeom prst="rect">
            <a:avLst/>
          </a:prstGeom>
        </p:spPr>
      </p:pic>
      <p:pic>
        <p:nvPicPr>
          <p:cNvPr id="48" name="Picture 2" descr="Nhóm chi Hoa Đồng Tiền - Đá Thạch Anh Kim Tự Thá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39" y="2221194"/>
            <a:ext cx="2457749" cy="22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1979" y="2196353"/>
            <a:ext cx="2940798" cy="2202760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2441345" y="2272663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1" name="Oval 50"/>
          <p:cNvSpPr/>
          <p:nvPr/>
        </p:nvSpPr>
        <p:spPr>
          <a:xfrm>
            <a:off x="5504875" y="2292544"/>
            <a:ext cx="445990" cy="4067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               </a:t>
            </a:r>
          </a:p>
        </p:txBody>
      </p:sp>
      <p:sp>
        <p:nvSpPr>
          <p:cNvPr id="52" name="Oval 51"/>
          <p:cNvSpPr/>
          <p:nvPr/>
        </p:nvSpPr>
        <p:spPr>
          <a:xfrm>
            <a:off x="8149986" y="2292544"/>
            <a:ext cx="445990" cy="4067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                                </a:t>
            </a:r>
          </a:p>
        </p:txBody>
      </p:sp>
      <p:sp>
        <p:nvSpPr>
          <p:cNvPr id="53" name="Oval 52"/>
          <p:cNvSpPr/>
          <p:nvPr/>
        </p:nvSpPr>
        <p:spPr>
          <a:xfrm>
            <a:off x="11226787" y="2262955"/>
            <a:ext cx="445990" cy="4067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                                 </a:t>
            </a: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14DDFD2C-70EC-F613-DCB4-EEE55077FA71}"/>
              </a:ext>
            </a:extLst>
          </p:cNvPr>
          <p:cNvSpPr/>
          <p:nvPr/>
        </p:nvSpPr>
        <p:spPr>
          <a:xfrm>
            <a:off x="5593092" y="620138"/>
            <a:ext cx="313888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93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0" grpId="0" animBg="1"/>
      <p:bldP spid="42" grpId="0" animBg="1"/>
      <p:bldP spid="44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" name="组合 1"/>
          <p:cNvGrpSpPr/>
          <p:nvPr/>
        </p:nvGrpSpPr>
        <p:grpSpPr>
          <a:xfrm>
            <a:off x="-56666" y="4517249"/>
            <a:ext cx="12248666" cy="2359977"/>
            <a:chOff x="-75554" y="4517072"/>
            <a:chExt cx="12324704" cy="2359977"/>
          </a:xfrm>
        </p:grpSpPr>
        <p:sp>
          <p:nvSpPr>
            <p:cNvPr id="7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" y="4328035"/>
            <a:ext cx="1324142" cy="1324142"/>
          </a:xfrm>
          <a:prstGeom prst="rect">
            <a:avLst/>
          </a:prstGeom>
        </p:spPr>
      </p:pic>
      <p:sp>
        <p:nvSpPr>
          <p:cNvPr id="13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82037" y="128233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463" y="252050"/>
            <a:ext cx="1600706" cy="1607820"/>
          </a:xfrm>
          <a:prstGeom prst="rect">
            <a:avLst/>
          </a:prstGeom>
        </p:spPr>
      </p:pic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675453" y="5785460"/>
            <a:ext cx="241449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dứa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189" y="4308788"/>
            <a:ext cx="1356248" cy="1356248"/>
          </a:xfrm>
          <a:prstGeom prst="rect">
            <a:avLst/>
          </a:prstGeom>
        </p:spPr>
      </p:pic>
      <p:sp>
        <p:nvSpPr>
          <p:cNvPr id="17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42240" y="5741576"/>
            <a:ext cx="330964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070" y="4343002"/>
            <a:ext cx="1354235" cy="1354235"/>
          </a:xfrm>
          <a:prstGeom prst="rect">
            <a:avLst/>
          </a:prstGeom>
        </p:spPr>
      </p:pic>
      <p:sp>
        <p:nvSpPr>
          <p:cNvPr id="19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58379" y="5715873"/>
            <a:ext cx="23491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66" y="4331880"/>
            <a:ext cx="1401741" cy="1401741"/>
          </a:xfrm>
          <a:prstGeom prst="rect">
            <a:avLst/>
          </a:prstGeom>
        </p:spPr>
      </p:pic>
      <p:sp>
        <p:nvSpPr>
          <p:cNvPr id="21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067209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96979" y="432317"/>
            <a:ext cx="2799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gai</a:t>
            </a:r>
          </a:p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3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92" y="1901187"/>
            <a:ext cx="2479451" cy="253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608867" y="4864214"/>
            <a:ext cx="401741" cy="3457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5" name="Picture 6" descr="Hồng xiêm | Cây cảnh - Hoa cảnh - Bonsai - Hòn non bộ - Sân vườn tiểu cảnh  - Blog Cây cảnh .V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r="2929"/>
          <a:stretch/>
        </p:blipFill>
        <p:spPr bwMode="auto">
          <a:xfrm>
            <a:off x="247010" y="2031020"/>
            <a:ext cx="3049880" cy="248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3636813" y="4909806"/>
            <a:ext cx="401741" cy="3457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5999" y="1928312"/>
            <a:ext cx="2795833" cy="250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Oval 27"/>
          <p:cNvSpPr/>
          <p:nvPr/>
        </p:nvSpPr>
        <p:spPr>
          <a:xfrm>
            <a:off x="6397834" y="4916385"/>
            <a:ext cx="401741" cy="3457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6387" r="9046"/>
          <a:stretch/>
        </p:blipFill>
        <p:spPr>
          <a:xfrm>
            <a:off x="8978816" y="1918853"/>
            <a:ext cx="2624885" cy="251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Oval 29"/>
          <p:cNvSpPr/>
          <p:nvPr/>
        </p:nvSpPr>
        <p:spPr>
          <a:xfrm>
            <a:off x="9115849" y="4886966"/>
            <a:ext cx="401741" cy="3457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091C8D86-11A2-6090-DC1C-66ABB842242D}"/>
              </a:ext>
            </a:extLst>
          </p:cNvPr>
          <p:cNvSpPr/>
          <p:nvPr/>
        </p:nvSpPr>
        <p:spPr>
          <a:xfrm>
            <a:off x="5952027" y="564459"/>
            <a:ext cx="336469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dứa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4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1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" name="组合 1"/>
          <p:cNvGrpSpPr/>
          <p:nvPr/>
        </p:nvGrpSpPr>
        <p:grpSpPr>
          <a:xfrm>
            <a:off x="-56666" y="4517249"/>
            <a:ext cx="12248666" cy="2359977"/>
            <a:chOff x="-75554" y="4517072"/>
            <a:chExt cx="12324704" cy="2359977"/>
          </a:xfrm>
        </p:grpSpPr>
        <p:sp>
          <p:nvSpPr>
            <p:cNvPr id="7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4" y="4075568"/>
            <a:ext cx="1679702" cy="1679702"/>
          </a:xfrm>
          <a:prstGeom prst="rect">
            <a:avLst/>
          </a:prstGeom>
        </p:spPr>
      </p:pic>
      <p:sp>
        <p:nvSpPr>
          <p:cNvPr id="32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509385" y="278142"/>
            <a:ext cx="832891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19" y="162506"/>
            <a:ext cx="1600706" cy="1607820"/>
          </a:xfrm>
          <a:prstGeom prst="rect">
            <a:avLst/>
          </a:prstGeom>
        </p:spPr>
      </p:pic>
      <p:sp>
        <p:nvSpPr>
          <p:cNvPr id="34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23569" y="571086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088" y="4052972"/>
            <a:ext cx="1686660" cy="1686660"/>
          </a:xfrm>
          <a:prstGeom prst="rect">
            <a:avLst/>
          </a:prstGeom>
        </p:spPr>
      </p:pic>
      <p:sp>
        <p:nvSpPr>
          <p:cNvPr id="36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9086188" y="573397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83" y="4036504"/>
            <a:ext cx="1697466" cy="1697466"/>
          </a:xfrm>
          <a:prstGeom prst="rect">
            <a:avLst/>
          </a:prstGeom>
        </p:spPr>
      </p:pic>
      <p:sp>
        <p:nvSpPr>
          <p:cNvPr id="38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114259" y="569723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73" y="4075568"/>
            <a:ext cx="1671602" cy="1671602"/>
          </a:xfrm>
          <a:prstGeom prst="rect">
            <a:avLst/>
          </a:prstGeom>
        </p:spPr>
      </p:pic>
      <p:sp>
        <p:nvSpPr>
          <p:cNvPr id="40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5972361" y="5723834"/>
            <a:ext cx="292349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670569" y="782595"/>
            <a:ext cx="4053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gì cánh trắng, nhị vàng</a:t>
            </a:r>
            <a:b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ở đầm nước, hè về ngát hương 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4159" y="2053139"/>
            <a:ext cx="2945175" cy="20255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7257" y="2067550"/>
            <a:ext cx="2797868" cy="2015121"/>
          </a:xfrm>
          <a:prstGeom prst="rect">
            <a:avLst/>
          </a:prstGeom>
        </p:spPr>
      </p:pic>
      <p:pic>
        <p:nvPicPr>
          <p:cNvPr id="44" name="Picture 2" descr="Hoa hồng trắng trong lẵng hoa chia buồn nói lên điều gì?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91" y="2062088"/>
            <a:ext cx="2935789" cy="204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030" y="2049109"/>
            <a:ext cx="2711416" cy="2033562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2469699" y="2110527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7" name="Oval 46"/>
          <p:cNvSpPr/>
          <p:nvPr/>
        </p:nvSpPr>
        <p:spPr>
          <a:xfrm>
            <a:off x="5588345" y="2155297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8" name="Oval 47"/>
          <p:cNvSpPr/>
          <p:nvPr/>
        </p:nvSpPr>
        <p:spPr>
          <a:xfrm>
            <a:off x="8431260" y="2177305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9" name="Oval 48"/>
          <p:cNvSpPr/>
          <p:nvPr/>
        </p:nvSpPr>
        <p:spPr>
          <a:xfrm>
            <a:off x="11264271" y="2151548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1F240950-4B17-C3F4-2E40-ED4745E69987}"/>
              </a:ext>
            </a:extLst>
          </p:cNvPr>
          <p:cNvSpPr/>
          <p:nvPr/>
        </p:nvSpPr>
        <p:spPr>
          <a:xfrm>
            <a:off x="6754135" y="1008012"/>
            <a:ext cx="310871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D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3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6" grpId="0" animBg="1"/>
      <p:bldP spid="38" grpId="0" animBg="1"/>
      <p:bldP spid="40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" y="-3789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" name="组合 1"/>
          <p:cNvGrpSpPr/>
          <p:nvPr/>
        </p:nvGrpSpPr>
        <p:grpSpPr>
          <a:xfrm>
            <a:off x="-56666" y="4517249"/>
            <a:ext cx="12248666" cy="2359977"/>
            <a:chOff x="-75554" y="4517072"/>
            <a:chExt cx="12324704" cy="2359977"/>
          </a:xfrm>
        </p:grpSpPr>
        <p:sp>
          <p:nvSpPr>
            <p:cNvPr id="7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596" y="0"/>
            <a:ext cx="2438402" cy="29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02" y="4224269"/>
            <a:ext cx="1549087" cy="1549087"/>
          </a:xfrm>
          <a:prstGeom prst="rect">
            <a:avLst/>
          </a:prstGeom>
        </p:spPr>
      </p:pic>
      <p:sp>
        <p:nvSpPr>
          <p:cNvPr id="13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82037" y="44950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82" y="177446"/>
            <a:ext cx="1600706" cy="1607820"/>
          </a:xfrm>
          <a:prstGeom prst="rect">
            <a:avLst/>
          </a:prstGeom>
        </p:spPr>
      </p:pic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870" y="4134535"/>
            <a:ext cx="1612532" cy="1612532"/>
          </a:xfrm>
          <a:prstGeom prst="rect">
            <a:avLst/>
          </a:prstGeom>
        </p:spPr>
      </p:pic>
      <p:sp>
        <p:nvSpPr>
          <p:cNvPr id="17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16" y="4158474"/>
            <a:ext cx="1588593" cy="1588593"/>
          </a:xfrm>
          <a:prstGeom prst="rect">
            <a:avLst/>
          </a:prstGeom>
        </p:spPr>
      </p:pic>
      <p:sp>
        <p:nvSpPr>
          <p:cNvPr id="19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758" y="4116571"/>
            <a:ext cx="1648460" cy="1648460"/>
          </a:xfrm>
          <a:prstGeom prst="rect">
            <a:avLst/>
          </a:prstGeom>
        </p:spPr>
      </p:pic>
      <p:sp>
        <p:nvSpPr>
          <p:cNvPr id="21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7333" y="138178"/>
            <a:ext cx="3106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chùm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mọng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3" name="Picture 2" descr="Tên các loại trái câ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5" y="2079458"/>
            <a:ext cx="2241831" cy="2237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Oval 23"/>
          <p:cNvSpPr/>
          <p:nvPr/>
        </p:nvSpPr>
        <p:spPr>
          <a:xfrm>
            <a:off x="2197654" y="2193220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5" name="Picture 10" descr="Người bệnh đau dạ dày nên ăn cà tím không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78" y="2092563"/>
            <a:ext cx="3019982" cy="224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5445726" y="2132282"/>
            <a:ext cx="445990" cy="4067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              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144832" y="2076464"/>
            <a:ext cx="2845565" cy="2269233"/>
            <a:chOff x="4686550" y="3685757"/>
            <a:chExt cx="3177328" cy="2382996"/>
          </a:xfrm>
        </p:grpSpPr>
        <p:pic>
          <p:nvPicPr>
            <p:cNvPr id="28" name="Picture 8" descr="Lợi ích của việc ăn nho mỗi ngà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6550" y="3685757"/>
              <a:ext cx="3177328" cy="2382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7271990" y="3743310"/>
              <a:ext cx="449223" cy="46311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12890" y="2053448"/>
            <a:ext cx="2761058" cy="2286155"/>
            <a:chOff x="8308742" y="3717249"/>
            <a:chExt cx="2761058" cy="2286155"/>
          </a:xfrm>
        </p:grpSpPr>
        <p:pic>
          <p:nvPicPr>
            <p:cNvPr id="32" name="Picture 4" descr="QUẢ LỰU - Công Dụng Của Các Loại Hoa Quả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8742" y="3717249"/>
              <a:ext cx="2761058" cy="22861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Oval 32"/>
            <p:cNvSpPr/>
            <p:nvPr/>
          </p:nvSpPr>
          <p:spPr>
            <a:xfrm>
              <a:off x="10545076" y="3784993"/>
              <a:ext cx="456703" cy="37745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" name="Rectangle: Rounded Corners 22">
            <a:extLst>
              <a:ext uri="{FF2B5EF4-FFF2-40B4-BE49-F238E27FC236}">
                <a16:creationId xmlns:a16="http://schemas.microsoft.com/office/drawing/2014/main" id="{41C571C1-ECF5-515E-3D9C-E5F5D7F4181C}"/>
              </a:ext>
            </a:extLst>
          </p:cNvPr>
          <p:cNvSpPr/>
          <p:nvPr/>
        </p:nvSpPr>
        <p:spPr>
          <a:xfrm>
            <a:off x="6111369" y="807218"/>
            <a:ext cx="310604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2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1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" y="-3789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" name="组合 1"/>
          <p:cNvGrpSpPr/>
          <p:nvPr/>
        </p:nvGrpSpPr>
        <p:grpSpPr>
          <a:xfrm>
            <a:off x="-56666" y="4517249"/>
            <a:ext cx="12248666" cy="2359977"/>
            <a:chOff x="-75554" y="4517072"/>
            <a:chExt cx="12324704" cy="2359977"/>
          </a:xfrm>
        </p:grpSpPr>
        <p:sp>
          <p:nvSpPr>
            <p:cNvPr id="7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596" y="0"/>
            <a:ext cx="2438402" cy="29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02" y="4224269"/>
            <a:ext cx="1549087" cy="1549087"/>
          </a:xfrm>
          <a:prstGeom prst="rect">
            <a:avLst/>
          </a:prstGeom>
        </p:spPr>
      </p:pic>
      <p:sp>
        <p:nvSpPr>
          <p:cNvPr id="13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82037" y="44950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82" y="177446"/>
            <a:ext cx="1600706" cy="1607820"/>
          </a:xfrm>
          <a:prstGeom prst="rect">
            <a:avLst/>
          </a:prstGeom>
        </p:spPr>
      </p:pic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870" y="4134535"/>
            <a:ext cx="1612532" cy="1612532"/>
          </a:xfrm>
          <a:prstGeom prst="rect">
            <a:avLst/>
          </a:prstGeom>
        </p:spPr>
      </p:pic>
      <p:sp>
        <p:nvSpPr>
          <p:cNvPr id="17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16" y="4158474"/>
            <a:ext cx="1588593" cy="1588593"/>
          </a:xfrm>
          <a:prstGeom prst="rect">
            <a:avLst/>
          </a:prstGeom>
        </p:spPr>
      </p:pic>
      <p:sp>
        <p:nvSpPr>
          <p:cNvPr id="19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143774" y="576503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758" y="4116571"/>
            <a:ext cx="1648460" cy="1648460"/>
          </a:xfrm>
          <a:prstGeom prst="rect">
            <a:avLst/>
          </a:prstGeom>
        </p:spPr>
      </p:pic>
      <p:sp>
        <p:nvSpPr>
          <p:cNvPr id="21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093082" y="577401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37189" y="240389"/>
            <a:ext cx="3106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2" descr="Tên các loại trái câ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5" y="2079458"/>
            <a:ext cx="2241831" cy="2237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Oval 23"/>
          <p:cNvSpPr/>
          <p:nvPr/>
        </p:nvSpPr>
        <p:spPr>
          <a:xfrm>
            <a:off x="2197654" y="2193220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5" name="Picture 10" descr="Người bệnh đau dạ dày nên ăn cà tím không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78" y="2092563"/>
            <a:ext cx="3019982" cy="224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5445726" y="2132282"/>
            <a:ext cx="445990" cy="4067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              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144832" y="2076464"/>
            <a:ext cx="2845565" cy="2269233"/>
            <a:chOff x="4686550" y="3685757"/>
            <a:chExt cx="3177328" cy="2382996"/>
          </a:xfrm>
        </p:grpSpPr>
        <p:pic>
          <p:nvPicPr>
            <p:cNvPr id="28" name="Picture 8" descr="Lợi ích của việc ăn nho mỗi ngà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6550" y="3685757"/>
              <a:ext cx="3177328" cy="2382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7271990" y="3743310"/>
              <a:ext cx="449223" cy="46311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12890" y="2053448"/>
            <a:ext cx="2761058" cy="2286155"/>
            <a:chOff x="8308742" y="3717249"/>
            <a:chExt cx="2761058" cy="2286155"/>
          </a:xfrm>
        </p:grpSpPr>
        <p:pic>
          <p:nvPicPr>
            <p:cNvPr id="32" name="Picture 4" descr="QUẢ LỰU - Công Dụng Của Các Loại Hoa Quả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8742" y="3717249"/>
              <a:ext cx="2761058" cy="22861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Oval 32"/>
            <p:cNvSpPr/>
            <p:nvPr/>
          </p:nvSpPr>
          <p:spPr>
            <a:xfrm>
              <a:off x="10545076" y="3784993"/>
              <a:ext cx="456703" cy="37745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" name="Rectangle: Rounded Corners 22">
            <a:extLst>
              <a:ext uri="{FF2B5EF4-FFF2-40B4-BE49-F238E27FC236}">
                <a16:creationId xmlns:a16="http://schemas.microsoft.com/office/drawing/2014/main" id="{0BC25A03-A4AC-0EE7-0FD7-1BF9E434B24E}"/>
              </a:ext>
            </a:extLst>
          </p:cNvPr>
          <p:cNvSpPr/>
          <p:nvPr/>
        </p:nvSpPr>
        <p:spPr>
          <a:xfrm>
            <a:off x="6111369" y="807218"/>
            <a:ext cx="310604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90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1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7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512" y="1441115"/>
            <a:ext cx="8758976" cy="2233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635" y="4335947"/>
            <a:ext cx="6544701" cy="1860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83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3209</TotalTime>
  <Words>535</Words>
  <Application>Microsoft Office PowerPoint</Application>
  <PresentationFormat>Widescreen</PresentationFormat>
  <Paragraphs>136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Tahoma</vt:lpstr>
      <vt:lpstr>Times New Roman</vt:lpstr>
      <vt:lpstr>Tw Cen MT</vt:lpstr>
      <vt:lpstr>Tw Cen MT Condensed</vt:lpstr>
      <vt:lpstr>Wingdings 3</vt:lpstr>
      <vt:lpstr>Integral</vt:lpstr>
      <vt:lpstr>Chủ đề 7:Hoa,quả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HP</cp:lastModifiedBy>
  <cp:revision>137</cp:revision>
  <dcterms:created xsi:type="dcterms:W3CDTF">2022-02-16T16:21:59Z</dcterms:created>
  <dcterms:modified xsi:type="dcterms:W3CDTF">2026-06-09T08:20:02Z</dcterms:modified>
</cp:coreProperties>
</file>