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 id="2147483747" r:id="rId4"/>
    <p:sldMasterId id="2147483783" r:id="rId5"/>
    <p:sldMasterId id="2147483795" r:id="rId6"/>
    <p:sldMasterId id="2147483823" r:id="rId7"/>
    <p:sldMasterId id="2147483835" r:id="rId8"/>
    <p:sldMasterId id="2147483848" r:id="rId9"/>
    <p:sldMasterId id="2147483861" r:id="rId10"/>
  </p:sldMasterIdLst>
  <p:notesMasterIdLst>
    <p:notesMasterId r:id="rId36"/>
  </p:notesMasterIdLst>
  <p:sldIdLst>
    <p:sldId id="338" r:id="rId11"/>
    <p:sldId id="288" r:id="rId12"/>
    <p:sldId id="337" r:id="rId13"/>
    <p:sldId id="257" r:id="rId14"/>
    <p:sldId id="289" r:id="rId15"/>
    <p:sldId id="291" r:id="rId16"/>
    <p:sldId id="263" r:id="rId17"/>
    <p:sldId id="264" r:id="rId18"/>
    <p:sldId id="260" r:id="rId19"/>
    <p:sldId id="265" r:id="rId20"/>
    <p:sldId id="292" r:id="rId21"/>
    <p:sldId id="293" r:id="rId22"/>
    <p:sldId id="294" r:id="rId23"/>
    <p:sldId id="261" r:id="rId24"/>
    <p:sldId id="280" r:id="rId25"/>
    <p:sldId id="335" r:id="rId26"/>
    <p:sldId id="336" r:id="rId27"/>
    <p:sldId id="295" r:id="rId28"/>
    <p:sldId id="296" r:id="rId29"/>
    <p:sldId id="297" r:id="rId30"/>
    <p:sldId id="299" r:id="rId31"/>
    <p:sldId id="298" r:id="rId32"/>
    <p:sldId id="300" r:id="rId33"/>
    <p:sldId id="286" r:id="rId34"/>
    <p:sldId id="33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52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heme" Target="theme/theme1.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1E1C25-8D91-4CB5-BD5B-B875A710E1A3}" type="datetimeFigureOut">
              <a:rPr lang="en-US" smtClean="0"/>
              <a:t>12/15/2025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7BA343-9839-4143-8F7B-654CD9D2B498}" type="slidenum">
              <a:rPr lang="en-US" smtClean="0"/>
              <a:t>‹#›</a:t>
            </a:fld>
            <a:endParaRPr lang="en-US"/>
          </a:p>
        </p:txBody>
      </p:sp>
    </p:spTree>
    <p:extLst>
      <p:ext uri="{BB962C8B-B14F-4D97-AF65-F5344CB8AC3E}">
        <p14:creationId xmlns:p14="http://schemas.microsoft.com/office/powerpoint/2010/main" val="641543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1" name="Google Shape;80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6604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2345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0664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9278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0249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5752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6725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2110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4" name="Google Shape;118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3" name="Google Shape;76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4" name="Google Shape;109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5171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4" name="Google Shape;109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9549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8" name="Google Shape;85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4497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63936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6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1" name="Google Shape;71;p6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91014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2B8BC-9483-0C36-4123-1D9768016EA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6A16015-7125-9016-236C-FF7DE84975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9088D8-8897-FA75-BDD6-6610F2B0F8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80C75E-5FEA-4B56-89D8-84CDA87236AE}" type="datetimeFigureOut">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15/12/2025</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9FAFF1B7-A63A-63C3-F40E-39720B1E62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46F1EAF2-77BE-95FC-2EED-79C7B6154A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244A-C438-4175-A359-8D969EA02323}" type="slidenum">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7963505"/>
      </p:ext>
    </p:extLst>
  </p:cSld>
  <p:clrMapOvr>
    <a:masterClrMapping/>
  </p:clrMapOvr>
  <p:transition spd="slow">
    <p:push dir="u"/>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2441A6-05BD-1A79-B19E-71A5B73495A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532B5E7-85A6-D6F2-CEA9-A51866954B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1FCDB72-8293-D174-6303-05E60323BE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80C75E-5FEA-4B56-89D8-84CDA87236AE}" type="datetimeFigureOut">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15/12/2025</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BD80BF29-F76C-0447-1610-F5D59AD335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8F411FFA-A680-6747-60FE-E8FBE9792D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244A-C438-4175-A359-8D969EA02323}" type="slidenum">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1724378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6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7" name="Google Shape;77;p6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6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45337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1"/>
        <p:cNvGrpSpPr/>
        <p:nvPr/>
      </p:nvGrpSpPr>
      <p:grpSpPr>
        <a:xfrm>
          <a:off x="0" y="0"/>
          <a:ext cx="0" cy="0"/>
          <a:chOff x="0" y="0"/>
          <a:chExt cx="0" cy="0"/>
        </a:xfrm>
      </p:grpSpPr>
      <p:sp>
        <p:nvSpPr>
          <p:cNvPr id="162" name="Google Shape;162;p3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3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3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41371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5"/>
        <p:cNvGrpSpPr/>
        <p:nvPr/>
      </p:nvGrpSpPr>
      <p:grpSpPr>
        <a:xfrm>
          <a:off x="0" y="0"/>
          <a:ext cx="0" cy="0"/>
          <a:chOff x="0" y="0"/>
          <a:chExt cx="0" cy="0"/>
        </a:xfrm>
      </p:grpSpPr>
      <p:sp>
        <p:nvSpPr>
          <p:cNvPr id="166" name="Google Shape;166;p7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7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68" name="Google Shape;168;p7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7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7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561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1"/>
        <p:cNvGrpSpPr/>
        <p:nvPr/>
      </p:nvGrpSpPr>
      <p:grpSpPr>
        <a:xfrm>
          <a:off x="0" y="0"/>
          <a:ext cx="0" cy="0"/>
          <a:chOff x="0" y="0"/>
          <a:chExt cx="0" cy="0"/>
        </a:xfrm>
      </p:grpSpPr>
      <p:sp>
        <p:nvSpPr>
          <p:cNvPr id="172" name="Google Shape;172;p7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7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174" name="Google Shape;174;p7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7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7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56823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7"/>
        <p:cNvGrpSpPr/>
        <p:nvPr/>
      </p:nvGrpSpPr>
      <p:grpSpPr>
        <a:xfrm>
          <a:off x="0" y="0"/>
          <a:ext cx="0" cy="0"/>
          <a:chOff x="0" y="0"/>
          <a:chExt cx="0" cy="0"/>
        </a:xfrm>
      </p:grpSpPr>
      <p:sp>
        <p:nvSpPr>
          <p:cNvPr id="178" name="Google Shape;178;p7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p7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180" name="Google Shape;180;p7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7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7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12148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83"/>
        <p:cNvGrpSpPr/>
        <p:nvPr/>
      </p:nvGrpSpPr>
      <p:grpSpPr>
        <a:xfrm>
          <a:off x="0" y="0"/>
          <a:ext cx="0" cy="0"/>
          <a:chOff x="0" y="0"/>
          <a:chExt cx="0" cy="0"/>
        </a:xfrm>
      </p:grpSpPr>
      <p:sp>
        <p:nvSpPr>
          <p:cNvPr id="184" name="Google Shape;184;p7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7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186" name="Google Shape;186;p7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187" name="Google Shape;187;p7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7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7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33141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90"/>
        <p:cNvGrpSpPr/>
        <p:nvPr/>
      </p:nvGrpSpPr>
      <p:grpSpPr>
        <a:xfrm>
          <a:off x="0" y="0"/>
          <a:ext cx="0" cy="0"/>
          <a:chOff x="0" y="0"/>
          <a:chExt cx="0" cy="0"/>
        </a:xfrm>
      </p:grpSpPr>
      <p:sp>
        <p:nvSpPr>
          <p:cNvPr id="191" name="Google Shape;191;p7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 name="Google Shape;192;p7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193" name="Google Shape;193;p7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194" name="Google Shape;194;p7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195" name="Google Shape;195;p7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196" name="Google Shape;196;p7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7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7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41648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9"/>
        <p:cNvGrpSpPr/>
        <p:nvPr/>
      </p:nvGrpSpPr>
      <p:grpSpPr>
        <a:xfrm>
          <a:off x="0" y="0"/>
          <a:ext cx="0" cy="0"/>
          <a:chOff x="0" y="0"/>
          <a:chExt cx="0" cy="0"/>
        </a:xfrm>
      </p:grpSpPr>
      <p:sp>
        <p:nvSpPr>
          <p:cNvPr id="200" name="Google Shape;200;p7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7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7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7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35938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04"/>
        <p:cNvGrpSpPr/>
        <p:nvPr/>
      </p:nvGrpSpPr>
      <p:grpSpPr>
        <a:xfrm>
          <a:off x="0" y="0"/>
          <a:ext cx="0" cy="0"/>
          <a:chOff x="0" y="0"/>
          <a:chExt cx="0" cy="0"/>
        </a:xfrm>
      </p:grpSpPr>
      <p:sp>
        <p:nvSpPr>
          <p:cNvPr id="205" name="Google Shape;205;p8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8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207" name="Google Shape;207;p8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208" name="Google Shape;208;p8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8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8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3976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5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8" name="Google Shape;18;p5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89449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11"/>
        <p:cNvGrpSpPr/>
        <p:nvPr/>
      </p:nvGrpSpPr>
      <p:grpSpPr>
        <a:xfrm>
          <a:off x="0" y="0"/>
          <a:ext cx="0" cy="0"/>
          <a:chOff x="0" y="0"/>
          <a:chExt cx="0" cy="0"/>
        </a:xfrm>
      </p:grpSpPr>
      <p:sp>
        <p:nvSpPr>
          <p:cNvPr id="212" name="Google Shape;212;p8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81"/>
          <p:cNvSpPr>
            <a:spLocks noGrp="1"/>
          </p:cNvSpPr>
          <p:nvPr>
            <p:ph type="pic" idx="2"/>
          </p:nvPr>
        </p:nvSpPr>
        <p:spPr>
          <a:xfrm>
            <a:off x="1194859" y="408517"/>
            <a:ext cx="3657600" cy="2743200"/>
          </a:xfrm>
          <a:prstGeom prst="rect">
            <a:avLst/>
          </a:prstGeom>
          <a:noFill/>
          <a:ln>
            <a:noFill/>
          </a:ln>
        </p:spPr>
      </p:sp>
      <p:sp>
        <p:nvSpPr>
          <p:cNvPr id="214" name="Google Shape;214;p8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215" name="Google Shape;215;p8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8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8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78210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18"/>
        <p:cNvGrpSpPr/>
        <p:nvPr/>
      </p:nvGrpSpPr>
      <p:grpSpPr>
        <a:xfrm>
          <a:off x="0" y="0"/>
          <a:ext cx="0" cy="0"/>
          <a:chOff x="0" y="0"/>
          <a:chExt cx="0" cy="0"/>
        </a:xfrm>
      </p:grpSpPr>
      <p:sp>
        <p:nvSpPr>
          <p:cNvPr id="219" name="Google Shape;219;p8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8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21" name="Google Shape;221;p8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8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8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44322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24"/>
        <p:cNvGrpSpPr/>
        <p:nvPr/>
      </p:nvGrpSpPr>
      <p:grpSpPr>
        <a:xfrm>
          <a:off x="0" y="0"/>
          <a:ext cx="0" cy="0"/>
          <a:chOff x="0" y="0"/>
          <a:chExt cx="0" cy="0"/>
        </a:xfrm>
      </p:grpSpPr>
      <p:sp>
        <p:nvSpPr>
          <p:cNvPr id="225" name="Google Shape;225;p8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6" name="Google Shape;226;p8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27" name="Google Shape;227;p8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8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8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18677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231"/>
        <p:cNvGrpSpPr/>
        <p:nvPr/>
      </p:nvGrpSpPr>
      <p:grpSpPr>
        <a:xfrm>
          <a:off x="0" y="0"/>
          <a:ext cx="0" cy="0"/>
          <a:chOff x="0" y="0"/>
          <a:chExt cx="0" cy="0"/>
        </a:xfrm>
      </p:grpSpPr>
    </p:spTree>
    <p:extLst>
      <p:ext uri="{BB962C8B-B14F-4D97-AF65-F5344CB8AC3E}">
        <p14:creationId xmlns:p14="http://schemas.microsoft.com/office/powerpoint/2010/main" val="2336673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2"/>
        <p:cNvGrpSpPr/>
        <p:nvPr/>
      </p:nvGrpSpPr>
      <p:grpSpPr>
        <a:xfrm>
          <a:off x="0" y="0"/>
          <a:ext cx="0" cy="0"/>
          <a:chOff x="0" y="0"/>
          <a:chExt cx="0" cy="0"/>
        </a:xfrm>
      </p:grpSpPr>
      <p:sp>
        <p:nvSpPr>
          <p:cNvPr id="543" name="Google Shape;543;p4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4" name="Google Shape;544;p4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5" name="Google Shape;545;p4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46018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46"/>
        <p:cNvGrpSpPr/>
        <p:nvPr/>
      </p:nvGrpSpPr>
      <p:grpSpPr>
        <a:xfrm>
          <a:off x="0" y="0"/>
          <a:ext cx="0" cy="0"/>
          <a:chOff x="0" y="0"/>
          <a:chExt cx="0" cy="0"/>
        </a:xfrm>
      </p:grpSpPr>
      <p:sp>
        <p:nvSpPr>
          <p:cNvPr id="547" name="Google Shape;547;p12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8" name="Google Shape;548;p12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549" name="Google Shape;549;p12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0" name="Google Shape;550;p12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1" name="Google Shape;551;p12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27814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52"/>
        <p:cNvGrpSpPr/>
        <p:nvPr/>
      </p:nvGrpSpPr>
      <p:grpSpPr>
        <a:xfrm>
          <a:off x="0" y="0"/>
          <a:ext cx="0" cy="0"/>
          <a:chOff x="0" y="0"/>
          <a:chExt cx="0" cy="0"/>
        </a:xfrm>
      </p:grpSpPr>
      <p:sp>
        <p:nvSpPr>
          <p:cNvPr id="553" name="Google Shape;553;p12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4" name="Google Shape;554;p12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555" name="Google Shape;555;p12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6" name="Google Shape;556;p12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7" name="Google Shape;557;p12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64741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8"/>
        <p:cNvGrpSpPr/>
        <p:nvPr/>
      </p:nvGrpSpPr>
      <p:grpSpPr>
        <a:xfrm>
          <a:off x="0" y="0"/>
          <a:ext cx="0" cy="0"/>
          <a:chOff x="0" y="0"/>
          <a:chExt cx="0" cy="0"/>
        </a:xfrm>
      </p:grpSpPr>
      <p:sp>
        <p:nvSpPr>
          <p:cNvPr id="559" name="Google Shape;559;p12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0" name="Google Shape;560;p12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561" name="Google Shape;561;p12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2" name="Google Shape;562;p12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3" name="Google Shape;563;p12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94033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64"/>
        <p:cNvGrpSpPr/>
        <p:nvPr/>
      </p:nvGrpSpPr>
      <p:grpSpPr>
        <a:xfrm>
          <a:off x="0" y="0"/>
          <a:ext cx="0" cy="0"/>
          <a:chOff x="0" y="0"/>
          <a:chExt cx="0" cy="0"/>
        </a:xfrm>
      </p:grpSpPr>
      <p:sp>
        <p:nvSpPr>
          <p:cNvPr id="565" name="Google Shape;565;p12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6" name="Google Shape;566;p12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567" name="Google Shape;567;p12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568" name="Google Shape;568;p12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9" name="Google Shape;569;p12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0" name="Google Shape;570;p12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06148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71"/>
        <p:cNvGrpSpPr/>
        <p:nvPr/>
      </p:nvGrpSpPr>
      <p:grpSpPr>
        <a:xfrm>
          <a:off x="0" y="0"/>
          <a:ext cx="0" cy="0"/>
          <a:chOff x="0" y="0"/>
          <a:chExt cx="0" cy="0"/>
        </a:xfrm>
      </p:grpSpPr>
      <p:sp>
        <p:nvSpPr>
          <p:cNvPr id="572" name="Google Shape;572;p12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3" name="Google Shape;573;p12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574" name="Google Shape;574;p12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75" name="Google Shape;575;p12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576" name="Google Shape;576;p12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77" name="Google Shape;577;p12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8" name="Google Shape;578;p12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9" name="Google Shape;579;p12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89902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5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4" name="Google Shape;24;p5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70369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0"/>
        <p:cNvGrpSpPr/>
        <p:nvPr/>
      </p:nvGrpSpPr>
      <p:grpSpPr>
        <a:xfrm>
          <a:off x="0" y="0"/>
          <a:ext cx="0" cy="0"/>
          <a:chOff x="0" y="0"/>
          <a:chExt cx="0" cy="0"/>
        </a:xfrm>
      </p:grpSpPr>
      <p:sp>
        <p:nvSpPr>
          <p:cNvPr id="581" name="Google Shape;581;p12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2" name="Google Shape;582;p12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3" name="Google Shape;583;p12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4" name="Google Shape;584;p12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05509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5"/>
        <p:cNvGrpSpPr/>
        <p:nvPr/>
      </p:nvGrpSpPr>
      <p:grpSpPr>
        <a:xfrm>
          <a:off x="0" y="0"/>
          <a:ext cx="0" cy="0"/>
          <a:chOff x="0" y="0"/>
          <a:chExt cx="0" cy="0"/>
        </a:xfrm>
      </p:grpSpPr>
      <p:sp>
        <p:nvSpPr>
          <p:cNvPr id="586" name="Google Shape;586;p13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7" name="Google Shape;587;p13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88" name="Google Shape;588;p13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9" name="Google Shape;589;p13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0" name="Google Shape;590;p13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1" name="Google Shape;591;p13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65665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92"/>
        <p:cNvGrpSpPr/>
        <p:nvPr/>
      </p:nvGrpSpPr>
      <p:grpSpPr>
        <a:xfrm>
          <a:off x="0" y="0"/>
          <a:ext cx="0" cy="0"/>
          <a:chOff x="0" y="0"/>
          <a:chExt cx="0" cy="0"/>
        </a:xfrm>
      </p:grpSpPr>
      <p:sp>
        <p:nvSpPr>
          <p:cNvPr id="593" name="Google Shape;593;p13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4" name="Google Shape;594;p131"/>
          <p:cNvSpPr>
            <a:spLocks noGrp="1"/>
          </p:cNvSpPr>
          <p:nvPr>
            <p:ph type="pic" idx="2"/>
          </p:nvPr>
        </p:nvSpPr>
        <p:spPr>
          <a:xfrm>
            <a:off x="1194859" y="408517"/>
            <a:ext cx="3657600" cy="2743200"/>
          </a:xfrm>
          <a:prstGeom prst="rect">
            <a:avLst/>
          </a:prstGeom>
          <a:noFill/>
          <a:ln>
            <a:noFill/>
          </a:ln>
        </p:spPr>
      </p:sp>
      <p:sp>
        <p:nvSpPr>
          <p:cNvPr id="595" name="Google Shape;595;p13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96" name="Google Shape;596;p13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7" name="Google Shape;597;p13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8" name="Google Shape;598;p13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75451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99"/>
        <p:cNvGrpSpPr/>
        <p:nvPr/>
      </p:nvGrpSpPr>
      <p:grpSpPr>
        <a:xfrm>
          <a:off x="0" y="0"/>
          <a:ext cx="0" cy="0"/>
          <a:chOff x="0" y="0"/>
          <a:chExt cx="0" cy="0"/>
        </a:xfrm>
      </p:grpSpPr>
      <p:sp>
        <p:nvSpPr>
          <p:cNvPr id="600" name="Google Shape;600;p13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1" name="Google Shape;601;p13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602" name="Google Shape;602;p1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3" name="Google Shape;603;p1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4" name="Google Shape;604;p1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2937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605"/>
        <p:cNvGrpSpPr/>
        <p:nvPr/>
      </p:nvGrpSpPr>
      <p:grpSpPr>
        <a:xfrm>
          <a:off x="0" y="0"/>
          <a:ext cx="0" cy="0"/>
          <a:chOff x="0" y="0"/>
          <a:chExt cx="0" cy="0"/>
        </a:xfrm>
      </p:grpSpPr>
      <p:sp>
        <p:nvSpPr>
          <p:cNvPr id="606" name="Google Shape;606;p13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7" name="Google Shape;607;p13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608" name="Google Shape;608;p13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9" name="Google Shape;609;p13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0" name="Google Shape;610;p13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20529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40197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5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8" name="Google Shape;18;p5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45058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5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4" name="Google Shape;24;p5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50917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0" name="Google Shape;30;p5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62928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6" name="Google Shape;36;p5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7" name="Google Shape;37;p5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9483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0" name="Google Shape;30;p5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23912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5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3" name="Google Shape;43;p5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4" name="Google Shape;44;p5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5" name="Google Shape;45;p5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6" name="Google Shape;46;p5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47758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5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09529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6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6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7" name="Google Shape;57;p6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 name="Google Shape;58;p6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6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25210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6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61"/>
          <p:cNvSpPr>
            <a:spLocks noGrp="1"/>
          </p:cNvSpPr>
          <p:nvPr>
            <p:ph type="pic" idx="2"/>
          </p:nvPr>
        </p:nvSpPr>
        <p:spPr>
          <a:xfrm>
            <a:off x="1194859" y="408517"/>
            <a:ext cx="3657600" cy="2743200"/>
          </a:xfrm>
          <a:prstGeom prst="rect">
            <a:avLst/>
          </a:prstGeom>
          <a:noFill/>
          <a:ln>
            <a:noFill/>
          </a:ln>
        </p:spPr>
      </p:sp>
      <p:sp>
        <p:nvSpPr>
          <p:cNvPr id="64" name="Google Shape;64;p6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5" name="Google Shape;65;p6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43879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6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1" name="Google Shape;71;p6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21650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6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7" name="Google Shape;77;p6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6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42326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6"/>
        <p:cNvGrpSpPr/>
        <p:nvPr/>
      </p:nvGrpSpPr>
      <p:grpSpPr>
        <a:xfrm>
          <a:off x="0" y="0"/>
          <a:ext cx="0" cy="0"/>
          <a:chOff x="0" y="0"/>
          <a:chExt cx="0" cy="0"/>
        </a:xfrm>
      </p:grpSpPr>
      <p:sp>
        <p:nvSpPr>
          <p:cNvPr id="87" name="Google Shape;87;p3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3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3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36173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6"/>
        <p:cNvGrpSpPr/>
        <p:nvPr/>
      </p:nvGrpSpPr>
      <p:grpSpPr>
        <a:xfrm>
          <a:off x="0" y="0"/>
          <a:ext cx="0" cy="0"/>
          <a:chOff x="0" y="0"/>
          <a:chExt cx="0" cy="0"/>
        </a:xfrm>
      </p:grpSpPr>
      <p:sp>
        <p:nvSpPr>
          <p:cNvPr id="97" name="Google Shape;97;p6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6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99" name="Google Shape;99;p6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6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6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11570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6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6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105" name="Google Shape;105;p6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6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6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27633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8"/>
        <p:cNvGrpSpPr/>
        <p:nvPr/>
      </p:nvGrpSpPr>
      <p:grpSpPr>
        <a:xfrm>
          <a:off x="0" y="0"/>
          <a:ext cx="0" cy="0"/>
          <a:chOff x="0" y="0"/>
          <a:chExt cx="0" cy="0"/>
        </a:xfrm>
      </p:grpSpPr>
      <p:sp>
        <p:nvSpPr>
          <p:cNvPr id="109" name="Google Shape;109;p6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6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111" name="Google Shape;111;p6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112" name="Google Shape;112;p6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6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6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76734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6" name="Google Shape;36;p5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7" name="Google Shape;37;p5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37892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5"/>
        <p:cNvGrpSpPr/>
        <p:nvPr/>
      </p:nvGrpSpPr>
      <p:grpSpPr>
        <a:xfrm>
          <a:off x="0" y="0"/>
          <a:ext cx="0" cy="0"/>
          <a:chOff x="0" y="0"/>
          <a:chExt cx="0" cy="0"/>
        </a:xfrm>
      </p:grpSpPr>
      <p:sp>
        <p:nvSpPr>
          <p:cNvPr id="116" name="Google Shape;116;p6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6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118" name="Google Shape;118;p6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119" name="Google Shape;119;p6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120" name="Google Shape;120;p6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121" name="Google Shape;121;p6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6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6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95413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sp>
        <p:nvSpPr>
          <p:cNvPr id="125" name="Google Shape;125;p6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6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6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6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73544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29"/>
        <p:cNvGrpSpPr/>
        <p:nvPr/>
      </p:nvGrpSpPr>
      <p:grpSpPr>
        <a:xfrm>
          <a:off x="0" y="0"/>
          <a:ext cx="0" cy="0"/>
          <a:chOff x="0" y="0"/>
          <a:chExt cx="0" cy="0"/>
        </a:xfrm>
      </p:grpSpPr>
      <p:sp>
        <p:nvSpPr>
          <p:cNvPr id="130" name="Google Shape;130;p7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7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132" name="Google Shape;132;p7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133" name="Google Shape;133;p7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7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7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88796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36"/>
        <p:cNvGrpSpPr/>
        <p:nvPr/>
      </p:nvGrpSpPr>
      <p:grpSpPr>
        <a:xfrm>
          <a:off x="0" y="0"/>
          <a:ext cx="0" cy="0"/>
          <a:chOff x="0" y="0"/>
          <a:chExt cx="0" cy="0"/>
        </a:xfrm>
      </p:grpSpPr>
      <p:sp>
        <p:nvSpPr>
          <p:cNvPr id="137" name="Google Shape;137;p7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71"/>
          <p:cNvSpPr>
            <a:spLocks noGrp="1"/>
          </p:cNvSpPr>
          <p:nvPr>
            <p:ph type="pic" idx="2"/>
          </p:nvPr>
        </p:nvSpPr>
        <p:spPr>
          <a:xfrm>
            <a:off x="1194859" y="408517"/>
            <a:ext cx="3657600" cy="2743200"/>
          </a:xfrm>
          <a:prstGeom prst="rect">
            <a:avLst/>
          </a:prstGeom>
          <a:noFill/>
          <a:ln>
            <a:noFill/>
          </a:ln>
        </p:spPr>
      </p:sp>
      <p:sp>
        <p:nvSpPr>
          <p:cNvPr id="139" name="Google Shape;139;p7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140" name="Google Shape;140;p7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7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7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67659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3"/>
        <p:cNvGrpSpPr/>
        <p:nvPr/>
      </p:nvGrpSpPr>
      <p:grpSpPr>
        <a:xfrm>
          <a:off x="0" y="0"/>
          <a:ext cx="0" cy="0"/>
          <a:chOff x="0" y="0"/>
          <a:chExt cx="0" cy="0"/>
        </a:xfrm>
      </p:grpSpPr>
      <p:sp>
        <p:nvSpPr>
          <p:cNvPr id="144" name="Google Shape;144;p7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7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146" name="Google Shape;146;p7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7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7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58003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49"/>
        <p:cNvGrpSpPr/>
        <p:nvPr/>
      </p:nvGrpSpPr>
      <p:grpSpPr>
        <a:xfrm>
          <a:off x="0" y="0"/>
          <a:ext cx="0" cy="0"/>
          <a:chOff x="0" y="0"/>
          <a:chExt cx="0" cy="0"/>
        </a:xfrm>
      </p:grpSpPr>
      <p:sp>
        <p:nvSpPr>
          <p:cNvPr id="150" name="Google Shape;150;p7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7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152" name="Google Shape;152;p7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7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7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40386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954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312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986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324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5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3" name="Google Shape;43;p5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4" name="Google Shape;44;p5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5" name="Google Shape;45;p5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6" name="Google Shape;46;p5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31707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272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338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9696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743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3566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3725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1092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22293-794E-3205-0D8C-6E2C9A3209C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C6120A-41DC-7C92-D0F7-5FBFF6BE4B7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708E9E-1ACD-5A2C-5A9D-D7D5EB761FF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959924-9D51-4583-A5FE-504ED7695F8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FED3614-A4F7-A690-FE67-7EF94616C53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C24F203-0953-FCFF-01E2-7D5FCF39823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9660EC-1BB7-4061-8105-D228D688EA98}"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0821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9B936-53C0-60DC-4967-298E1E8612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49E5C5-74F3-3D64-718D-212A84238CD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1C0EE-A88B-DFF2-840B-BA4FDE59AD5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959924-9D51-4583-A5FE-504ED7695F8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3E980F9-B256-675A-C89E-6908F576D3C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6989754-2CD3-3DFE-E37F-DEC2CF83042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9660EC-1BB7-4061-8105-D228D688EA98}"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37902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34FA9-3788-8C15-390A-3225D10FEAF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C491D8-56AA-BCA1-68E9-17C23576246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097441-ADFA-2B2B-528A-18E7A465518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959924-9D51-4583-A5FE-504ED7695F8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C8D8D65-CBD7-2D43-2B51-AE785DA29A3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06F609A-EA63-314A-E297-830C82E1487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9660EC-1BB7-4061-8105-D228D688EA98}"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6989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5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55905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430E2-C2C9-05FE-647E-B89B409657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3B4E5D9-FE09-BEC5-A86E-4AB0BE426F7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E381FE-1767-10DB-3F9A-6D2D63A0026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FA288B-2C0B-6617-B50A-01A992159C4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959924-9D51-4583-A5FE-504ED7695F8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1C29CA6-9C71-DB98-FB7B-17E1353B00D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579993D-5D4D-C32B-185F-E12CC823C27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9660EC-1BB7-4061-8105-D228D688EA98}"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9185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95B33-153E-47C7-12D9-50A0132B864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65FED80-3085-68F7-034E-F6FAFC1F874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5DDB35-C5D1-37A6-77C4-891A18B8E15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DA6CB5-75E7-CDEB-C52A-FF19257B6B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445E7E-BCB4-05F9-5B3D-5ED38498ADD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31E4C1-6491-B0AB-29EC-FC260CBBC4A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959924-9D51-4583-A5FE-504ED7695F8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B4C8DC13-85D6-843A-476B-4BD1A453255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5DC5ED15-D92D-D903-434C-D19BA21A06C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9660EC-1BB7-4061-8105-D228D688EA98}"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6067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03876-4E5D-C1F4-4404-FB3BF5B3360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35FD050-DEC3-F9CA-A37A-0F1D8413E1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959924-9D51-4583-A5FE-504ED7695F8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ECE88638-995A-C975-7E1E-AE8DD36141F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503E261E-63FD-51AF-0EA5-76DD4100F21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9660EC-1BB7-4061-8105-D228D688EA98}"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82034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A78C70-C2B0-750A-0255-92E389712FE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959924-9D51-4583-A5FE-504ED7695F8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3CE77067-43D7-29AC-6DAA-307D8D2DA33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82C7732-D8D1-74C7-C3D8-849FA171947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9660EC-1BB7-4061-8105-D228D688EA98}"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2810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CB69A-AA83-796A-AF0E-FA1ED2C02D1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0AF02C-02D6-7769-6B47-E12B9B39869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9D330F-F742-1166-6BE8-CB69B1C8E4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B92AC-B975-910C-8765-4BFF421EA85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959924-9D51-4583-A5FE-504ED7695F8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84B9EA3-333C-DB95-E4A6-43701FA8926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250BD5C-F848-8485-2479-EF179F3FF3C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9660EC-1BB7-4061-8105-D228D688EA98}"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6337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96B88-1038-E17A-DAF1-641E41E0CE8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9F25D1-7E50-52D8-CA63-62392B8FE9C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9D16C3-5C0D-2E22-35EB-6E2024CAA2A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CCFA20-BD7E-7C81-04B9-60CFD5C51C0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959924-9D51-4583-A5FE-504ED7695F8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B289DBD-CAB7-2372-A23E-1512BB7636B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BEF6219-554D-86E0-4129-074E3ED4D19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9660EC-1BB7-4061-8105-D228D688EA98}"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17494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60AE3-FF94-F29C-6823-52418B3547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03F665-0496-0959-4C2D-8500957F50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0F4971-B034-F417-381A-A7E1D721DA7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959924-9D51-4583-A5FE-504ED7695F8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4A1486F-7B42-CD9F-DE83-B44D2BA1852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7348F1E-87AB-21A2-22DB-FD3D094136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9660EC-1BB7-4061-8105-D228D688EA98}"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917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7253A6-4D45-6938-9824-9F089944811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D9CF36-7660-30A0-EC31-02066D9EC55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F70997-D8E5-A9BF-6E32-2E4A7EB2ED5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959924-9D51-4583-A5FE-504ED7695F8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3242587-0EA4-F913-129C-B39E2081EE5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B8D79B0-652E-65BC-0F36-19DC7842ADA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9660EC-1BB7-4061-8105-D228D688EA98}"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4107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CC62518B-469B-BAD4-70BD-47FD31E28046}"/>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1">
            <a:extLst>
              <a:ext uri="{FF2B5EF4-FFF2-40B4-BE49-F238E27FC236}">
                <a16:creationId xmlns:a16="http://schemas.microsoft.com/office/drawing/2014/main" id="{FAADEEA5-188D-F861-A816-0B45880D52D5}"/>
              </a:ext>
            </a:extLst>
          </p:cNvPr>
          <p:cNvSpPr/>
          <p:nvPr userDrawn="1"/>
        </p:nvSpPr>
        <p:spPr>
          <a:xfrm>
            <a:off x="234209" y="366493"/>
            <a:ext cx="11723582" cy="6125013"/>
          </a:xfrm>
          <a:custGeom>
            <a:avLst/>
            <a:gdLst>
              <a:gd name="connsiteX0" fmla="*/ 0 w 11723582"/>
              <a:gd name="connsiteY0" fmla="*/ 1020854 h 6125013"/>
              <a:gd name="connsiteX1" fmla="*/ 171812 w 11723582"/>
              <a:gd name="connsiteY1" fmla="*/ 0 h 6125013"/>
              <a:gd name="connsiteX2" fmla="*/ 819594 w 11723582"/>
              <a:gd name="connsiteY2" fmla="*/ 0 h 6125013"/>
              <a:gd name="connsiteX3" fmla="*/ 1922575 w 11723582"/>
              <a:gd name="connsiteY3" fmla="*/ 0 h 6125013"/>
              <a:gd name="connsiteX4" fmla="*/ 2570357 w 11723582"/>
              <a:gd name="connsiteY4" fmla="*/ 0 h 6125013"/>
              <a:gd name="connsiteX5" fmla="*/ 3673338 w 11723582"/>
              <a:gd name="connsiteY5" fmla="*/ 0 h 6125013"/>
              <a:gd name="connsiteX6" fmla="*/ 4662517 w 11723582"/>
              <a:gd name="connsiteY6" fmla="*/ 0 h 6125013"/>
              <a:gd name="connsiteX7" fmla="*/ 5765499 w 11723582"/>
              <a:gd name="connsiteY7" fmla="*/ 0 h 6125013"/>
              <a:gd name="connsiteX8" fmla="*/ 6527081 w 11723582"/>
              <a:gd name="connsiteY8" fmla="*/ 0 h 6125013"/>
              <a:gd name="connsiteX9" fmla="*/ 7402461 w 11723582"/>
              <a:gd name="connsiteY9" fmla="*/ 0 h 6125013"/>
              <a:gd name="connsiteX10" fmla="*/ 8164043 w 11723582"/>
              <a:gd name="connsiteY10" fmla="*/ 0 h 6125013"/>
              <a:gd name="connsiteX11" fmla="*/ 8698026 w 11723582"/>
              <a:gd name="connsiteY11" fmla="*/ 0 h 6125013"/>
              <a:gd name="connsiteX12" fmla="*/ 9687207 w 11723582"/>
              <a:gd name="connsiteY12" fmla="*/ 0 h 6125013"/>
              <a:gd name="connsiteX13" fmla="*/ 10790187 w 11723582"/>
              <a:gd name="connsiteY13" fmla="*/ 0 h 6125013"/>
              <a:gd name="connsiteX14" fmla="*/ 11551769 w 11723582"/>
              <a:gd name="connsiteY14" fmla="*/ 0 h 6125013"/>
              <a:gd name="connsiteX15" fmla="*/ 11723582 w 11723582"/>
              <a:gd name="connsiteY15" fmla="*/ 1020854 h 6125013"/>
              <a:gd name="connsiteX16" fmla="*/ 11723582 w 11723582"/>
              <a:gd name="connsiteY16" fmla="*/ 5104158 h 6125013"/>
              <a:gd name="connsiteX17" fmla="*/ 11551769 w 11723582"/>
              <a:gd name="connsiteY17" fmla="*/ 6125013 h 6125013"/>
              <a:gd name="connsiteX18" fmla="*/ 10562588 w 11723582"/>
              <a:gd name="connsiteY18" fmla="*/ 6125013 h 6125013"/>
              <a:gd name="connsiteX19" fmla="*/ 9459608 w 11723582"/>
              <a:gd name="connsiteY19" fmla="*/ 6125013 h 6125013"/>
              <a:gd name="connsiteX20" fmla="*/ 8811825 w 11723582"/>
              <a:gd name="connsiteY20" fmla="*/ 6125013 h 6125013"/>
              <a:gd name="connsiteX21" fmla="*/ 7708845 w 11723582"/>
              <a:gd name="connsiteY21" fmla="*/ 6125013 h 6125013"/>
              <a:gd name="connsiteX22" fmla="*/ 6947263 w 11723582"/>
              <a:gd name="connsiteY22" fmla="*/ 6125013 h 6125013"/>
              <a:gd name="connsiteX23" fmla="*/ 6413280 w 11723582"/>
              <a:gd name="connsiteY23" fmla="*/ 6125013 h 6125013"/>
              <a:gd name="connsiteX24" fmla="*/ 5879297 w 11723582"/>
              <a:gd name="connsiteY24" fmla="*/ 6125013 h 6125013"/>
              <a:gd name="connsiteX25" fmla="*/ 5003917 w 11723582"/>
              <a:gd name="connsiteY25" fmla="*/ 6125013 h 6125013"/>
              <a:gd name="connsiteX26" fmla="*/ 4242335 w 11723582"/>
              <a:gd name="connsiteY26" fmla="*/ 6125013 h 6125013"/>
              <a:gd name="connsiteX27" fmla="*/ 3253154 w 11723582"/>
              <a:gd name="connsiteY27" fmla="*/ 6125013 h 6125013"/>
              <a:gd name="connsiteX28" fmla="*/ 2377773 w 11723582"/>
              <a:gd name="connsiteY28" fmla="*/ 6125013 h 6125013"/>
              <a:gd name="connsiteX29" fmla="*/ 1502392 w 11723582"/>
              <a:gd name="connsiteY29" fmla="*/ 6125013 h 6125013"/>
              <a:gd name="connsiteX30" fmla="*/ 171812 w 11723582"/>
              <a:gd name="connsiteY30" fmla="*/ 6125013 h 6125013"/>
              <a:gd name="connsiteX31" fmla="*/ 0 w 11723582"/>
              <a:gd name="connsiteY31" fmla="*/ 5104158 h 6125013"/>
              <a:gd name="connsiteX32" fmla="*/ 0 w 11723582"/>
              <a:gd name="connsiteY32" fmla="*/ 1020854 h 6125013"/>
              <a:gd name="connsiteX0" fmla="*/ 0 w 11723582"/>
              <a:gd name="connsiteY0" fmla="*/ 1020854 h 6125013"/>
              <a:gd name="connsiteX1" fmla="*/ 171812 w 11723582"/>
              <a:gd name="connsiteY1" fmla="*/ 0 h 6125013"/>
              <a:gd name="connsiteX2" fmla="*/ 705795 w 11723582"/>
              <a:gd name="connsiteY2" fmla="*/ 0 h 6125013"/>
              <a:gd name="connsiteX3" fmla="*/ 1239778 w 11723582"/>
              <a:gd name="connsiteY3" fmla="*/ 0 h 6125013"/>
              <a:gd name="connsiteX4" fmla="*/ 2001358 w 11723582"/>
              <a:gd name="connsiteY4" fmla="*/ 0 h 6125013"/>
              <a:gd name="connsiteX5" fmla="*/ 2762940 w 11723582"/>
              <a:gd name="connsiteY5" fmla="*/ 0 h 6125013"/>
              <a:gd name="connsiteX6" fmla="*/ 3410723 w 11723582"/>
              <a:gd name="connsiteY6" fmla="*/ 0 h 6125013"/>
              <a:gd name="connsiteX7" fmla="*/ 4399904 w 11723582"/>
              <a:gd name="connsiteY7" fmla="*/ 0 h 6125013"/>
              <a:gd name="connsiteX8" fmla="*/ 5047686 w 11723582"/>
              <a:gd name="connsiteY8" fmla="*/ 0 h 6125013"/>
              <a:gd name="connsiteX9" fmla="*/ 5695468 w 11723582"/>
              <a:gd name="connsiteY9" fmla="*/ 0 h 6125013"/>
              <a:gd name="connsiteX10" fmla="*/ 6457050 w 11723582"/>
              <a:gd name="connsiteY10" fmla="*/ 0 h 6125013"/>
              <a:gd name="connsiteX11" fmla="*/ 7104831 w 11723582"/>
              <a:gd name="connsiteY11" fmla="*/ 0 h 6125013"/>
              <a:gd name="connsiteX12" fmla="*/ 8094012 w 11723582"/>
              <a:gd name="connsiteY12" fmla="*/ 0 h 6125013"/>
              <a:gd name="connsiteX13" fmla="*/ 8627995 w 11723582"/>
              <a:gd name="connsiteY13" fmla="*/ 0 h 6125013"/>
              <a:gd name="connsiteX14" fmla="*/ 9503376 w 11723582"/>
              <a:gd name="connsiteY14" fmla="*/ 0 h 6125013"/>
              <a:gd name="connsiteX15" fmla="*/ 10606357 w 11723582"/>
              <a:gd name="connsiteY15" fmla="*/ 0 h 6125013"/>
              <a:gd name="connsiteX16" fmla="*/ 11551769 w 11723582"/>
              <a:gd name="connsiteY16" fmla="*/ 0 h 6125013"/>
              <a:gd name="connsiteX17" fmla="*/ 11723582 w 11723582"/>
              <a:gd name="connsiteY17" fmla="*/ 1020854 h 6125013"/>
              <a:gd name="connsiteX18" fmla="*/ 11723582 w 11723582"/>
              <a:gd name="connsiteY18" fmla="*/ 5104158 h 6125013"/>
              <a:gd name="connsiteX19" fmla="*/ 11551769 w 11723582"/>
              <a:gd name="connsiteY19" fmla="*/ 6125013 h 6125013"/>
              <a:gd name="connsiteX20" fmla="*/ 11017786 w 11723582"/>
              <a:gd name="connsiteY20" fmla="*/ 6125013 h 6125013"/>
              <a:gd name="connsiteX21" fmla="*/ 9914806 w 11723582"/>
              <a:gd name="connsiteY21" fmla="*/ 6125013 h 6125013"/>
              <a:gd name="connsiteX22" fmla="*/ 8811825 w 11723582"/>
              <a:gd name="connsiteY22" fmla="*/ 6125013 h 6125013"/>
              <a:gd name="connsiteX23" fmla="*/ 8277844 w 11723582"/>
              <a:gd name="connsiteY23" fmla="*/ 6125013 h 6125013"/>
              <a:gd name="connsiteX24" fmla="*/ 7516262 w 11723582"/>
              <a:gd name="connsiteY24" fmla="*/ 6125013 h 6125013"/>
              <a:gd name="connsiteX25" fmla="*/ 6527081 w 11723582"/>
              <a:gd name="connsiteY25" fmla="*/ 6125013 h 6125013"/>
              <a:gd name="connsiteX26" fmla="*/ 6062166 w 11723582"/>
              <a:gd name="connsiteY26" fmla="*/ 6125013 h 6125013"/>
              <a:gd name="connsiteX27" fmla="*/ 5537900 w 11723582"/>
              <a:gd name="connsiteY27" fmla="*/ 6125013 h 6125013"/>
              <a:gd name="connsiteX28" fmla="*/ 4776318 w 11723582"/>
              <a:gd name="connsiteY28" fmla="*/ 6125013 h 6125013"/>
              <a:gd name="connsiteX29" fmla="*/ 3673338 w 11723582"/>
              <a:gd name="connsiteY29" fmla="*/ 6125013 h 6125013"/>
              <a:gd name="connsiteX30" fmla="*/ 3139355 w 11723582"/>
              <a:gd name="connsiteY30" fmla="*/ 6125013 h 6125013"/>
              <a:gd name="connsiteX31" fmla="*/ 2377773 w 11723582"/>
              <a:gd name="connsiteY31" fmla="*/ 6125013 h 6125013"/>
              <a:gd name="connsiteX32" fmla="*/ 1843790 w 11723582"/>
              <a:gd name="connsiteY32" fmla="*/ 6125013 h 6125013"/>
              <a:gd name="connsiteX33" fmla="*/ 171812 w 11723582"/>
              <a:gd name="connsiteY33" fmla="*/ 6125013 h 6125013"/>
              <a:gd name="connsiteX34" fmla="*/ 0 w 11723582"/>
              <a:gd name="connsiteY34" fmla="*/ 5104158 h 6125013"/>
              <a:gd name="connsiteX35" fmla="*/ 0 w 11723582"/>
              <a:gd name="connsiteY35" fmla="*/ 1020854 h 6125013"/>
              <a:gd name="connsiteX0" fmla="*/ 0 w 11723582"/>
              <a:gd name="connsiteY0" fmla="*/ 1020854 h 6125013"/>
              <a:gd name="connsiteX1" fmla="*/ 171812 w 11723582"/>
              <a:gd name="connsiteY1" fmla="*/ 0 h 6125013"/>
              <a:gd name="connsiteX2" fmla="*/ 819594 w 11723582"/>
              <a:gd name="connsiteY2" fmla="*/ 0 h 6125013"/>
              <a:gd name="connsiteX3" fmla="*/ 1922575 w 11723582"/>
              <a:gd name="connsiteY3" fmla="*/ 0 h 6125013"/>
              <a:gd name="connsiteX4" fmla="*/ 2570357 w 11723582"/>
              <a:gd name="connsiteY4" fmla="*/ 0 h 6125013"/>
              <a:gd name="connsiteX5" fmla="*/ 3673338 w 11723582"/>
              <a:gd name="connsiteY5" fmla="*/ 0 h 6125013"/>
              <a:gd name="connsiteX6" fmla="*/ 4662517 w 11723582"/>
              <a:gd name="connsiteY6" fmla="*/ 0 h 6125013"/>
              <a:gd name="connsiteX7" fmla="*/ 5765499 w 11723582"/>
              <a:gd name="connsiteY7" fmla="*/ 0 h 6125013"/>
              <a:gd name="connsiteX8" fmla="*/ 6527081 w 11723582"/>
              <a:gd name="connsiteY8" fmla="*/ 0 h 6125013"/>
              <a:gd name="connsiteX9" fmla="*/ 7402461 w 11723582"/>
              <a:gd name="connsiteY9" fmla="*/ 0 h 6125013"/>
              <a:gd name="connsiteX10" fmla="*/ 8164043 w 11723582"/>
              <a:gd name="connsiteY10" fmla="*/ 0 h 6125013"/>
              <a:gd name="connsiteX11" fmla="*/ 8698026 w 11723582"/>
              <a:gd name="connsiteY11" fmla="*/ 0 h 6125013"/>
              <a:gd name="connsiteX12" fmla="*/ 9687207 w 11723582"/>
              <a:gd name="connsiteY12" fmla="*/ 0 h 6125013"/>
              <a:gd name="connsiteX13" fmla="*/ 10790187 w 11723582"/>
              <a:gd name="connsiteY13" fmla="*/ 0 h 6125013"/>
              <a:gd name="connsiteX14" fmla="*/ 11551769 w 11723582"/>
              <a:gd name="connsiteY14" fmla="*/ 0 h 6125013"/>
              <a:gd name="connsiteX15" fmla="*/ 11723582 w 11723582"/>
              <a:gd name="connsiteY15" fmla="*/ 1020854 h 6125013"/>
              <a:gd name="connsiteX16" fmla="*/ 11723582 w 11723582"/>
              <a:gd name="connsiteY16" fmla="*/ 5104158 h 6125013"/>
              <a:gd name="connsiteX17" fmla="*/ 11551769 w 11723582"/>
              <a:gd name="connsiteY17" fmla="*/ 6125013 h 6125013"/>
              <a:gd name="connsiteX18" fmla="*/ 10562588 w 11723582"/>
              <a:gd name="connsiteY18" fmla="*/ 6125013 h 6125013"/>
              <a:gd name="connsiteX19" fmla="*/ 9459608 w 11723582"/>
              <a:gd name="connsiteY19" fmla="*/ 6125013 h 6125013"/>
              <a:gd name="connsiteX20" fmla="*/ 8811825 w 11723582"/>
              <a:gd name="connsiteY20" fmla="*/ 6125013 h 6125013"/>
              <a:gd name="connsiteX21" fmla="*/ 7708845 w 11723582"/>
              <a:gd name="connsiteY21" fmla="*/ 6125013 h 6125013"/>
              <a:gd name="connsiteX22" fmla="*/ 6947263 w 11723582"/>
              <a:gd name="connsiteY22" fmla="*/ 6125013 h 6125013"/>
              <a:gd name="connsiteX23" fmla="*/ 6413280 w 11723582"/>
              <a:gd name="connsiteY23" fmla="*/ 6125013 h 6125013"/>
              <a:gd name="connsiteX24" fmla="*/ 5879297 w 11723582"/>
              <a:gd name="connsiteY24" fmla="*/ 6125013 h 6125013"/>
              <a:gd name="connsiteX25" fmla="*/ 5003917 w 11723582"/>
              <a:gd name="connsiteY25" fmla="*/ 6125013 h 6125013"/>
              <a:gd name="connsiteX26" fmla="*/ 4242335 w 11723582"/>
              <a:gd name="connsiteY26" fmla="*/ 6125013 h 6125013"/>
              <a:gd name="connsiteX27" fmla="*/ 3253154 w 11723582"/>
              <a:gd name="connsiteY27" fmla="*/ 6125013 h 6125013"/>
              <a:gd name="connsiteX28" fmla="*/ 2377773 w 11723582"/>
              <a:gd name="connsiteY28" fmla="*/ 6125013 h 6125013"/>
              <a:gd name="connsiteX29" fmla="*/ 1502392 w 11723582"/>
              <a:gd name="connsiteY29" fmla="*/ 6125013 h 6125013"/>
              <a:gd name="connsiteX30" fmla="*/ 171812 w 11723582"/>
              <a:gd name="connsiteY30" fmla="*/ 6125013 h 6125013"/>
              <a:gd name="connsiteX31" fmla="*/ 0 w 11723582"/>
              <a:gd name="connsiteY31" fmla="*/ 5104158 h 6125013"/>
              <a:gd name="connsiteX32" fmla="*/ 0 w 11723582"/>
              <a:gd name="connsiteY32" fmla="*/ 1020854 h 6125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723582" h="6125013" fill="none" extrusionOk="0">
                <a:moveTo>
                  <a:pt x="0" y="1020854"/>
                </a:moveTo>
                <a:cubicBezTo>
                  <a:pt x="-19677" y="525198"/>
                  <a:pt x="21468" y="-162099"/>
                  <a:pt x="171812" y="0"/>
                </a:cubicBezTo>
                <a:cubicBezTo>
                  <a:pt x="501577" y="-142508"/>
                  <a:pt x="748701" y="385448"/>
                  <a:pt x="819594" y="0"/>
                </a:cubicBezTo>
                <a:cubicBezTo>
                  <a:pt x="1206313" y="-307496"/>
                  <a:pt x="1499962" y="385487"/>
                  <a:pt x="1922575" y="0"/>
                </a:cubicBezTo>
                <a:cubicBezTo>
                  <a:pt x="2109305" y="-453193"/>
                  <a:pt x="2422741" y="543635"/>
                  <a:pt x="2570357" y="0"/>
                </a:cubicBezTo>
                <a:cubicBezTo>
                  <a:pt x="2856309" y="-272746"/>
                  <a:pt x="3389907" y="479273"/>
                  <a:pt x="3673338" y="0"/>
                </a:cubicBezTo>
                <a:cubicBezTo>
                  <a:pt x="4234854" y="-315007"/>
                  <a:pt x="4171886" y="254644"/>
                  <a:pt x="4662517" y="0"/>
                </a:cubicBezTo>
                <a:cubicBezTo>
                  <a:pt x="4854059" y="-274112"/>
                  <a:pt x="5406190" y="294614"/>
                  <a:pt x="5765499" y="0"/>
                </a:cubicBezTo>
                <a:cubicBezTo>
                  <a:pt x="6156972" y="-326019"/>
                  <a:pt x="5937160" y="419468"/>
                  <a:pt x="6527081" y="0"/>
                </a:cubicBezTo>
                <a:cubicBezTo>
                  <a:pt x="6798523" y="-148367"/>
                  <a:pt x="6910265" y="343002"/>
                  <a:pt x="7402461" y="0"/>
                </a:cubicBezTo>
                <a:cubicBezTo>
                  <a:pt x="7767318" y="-516566"/>
                  <a:pt x="7856762" y="71423"/>
                  <a:pt x="8164043" y="0"/>
                </a:cubicBezTo>
                <a:cubicBezTo>
                  <a:pt x="8432635" y="-40706"/>
                  <a:pt x="8510430" y="124720"/>
                  <a:pt x="8698026" y="0"/>
                </a:cubicBezTo>
                <a:cubicBezTo>
                  <a:pt x="9060082" y="21431"/>
                  <a:pt x="9494692" y="820544"/>
                  <a:pt x="9687207" y="0"/>
                </a:cubicBezTo>
                <a:cubicBezTo>
                  <a:pt x="10031181" y="-524967"/>
                  <a:pt x="10359696" y="164432"/>
                  <a:pt x="10790187" y="0"/>
                </a:cubicBezTo>
                <a:cubicBezTo>
                  <a:pt x="11247894" y="-347620"/>
                  <a:pt x="11413734" y="287089"/>
                  <a:pt x="11551769" y="0"/>
                </a:cubicBezTo>
                <a:cubicBezTo>
                  <a:pt x="11511638" y="40971"/>
                  <a:pt x="11512378" y="349491"/>
                  <a:pt x="11723582" y="1020854"/>
                </a:cubicBezTo>
                <a:cubicBezTo>
                  <a:pt x="11491239" y="2469167"/>
                  <a:pt x="11964926" y="4030205"/>
                  <a:pt x="11723582" y="5104158"/>
                </a:cubicBezTo>
                <a:cubicBezTo>
                  <a:pt x="11683929" y="5719907"/>
                  <a:pt x="11647876" y="6062116"/>
                  <a:pt x="11551769" y="6125013"/>
                </a:cubicBezTo>
                <a:cubicBezTo>
                  <a:pt x="11305289" y="6749897"/>
                  <a:pt x="10893347" y="6086647"/>
                  <a:pt x="10562588" y="6125013"/>
                </a:cubicBezTo>
                <a:cubicBezTo>
                  <a:pt x="10263058" y="6370799"/>
                  <a:pt x="9780119" y="6128963"/>
                  <a:pt x="9459608" y="6125013"/>
                </a:cubicBezTo>
                <a:cubicBezTo>
                  <a:pt x="9182616" y="6257605"/>
                  <a:pt x="9030008" y="5884957"/>
                  <a:pt x="8811825" y="6125013"/>
                </a:cubicBezTo>
                <a:cubicBezTo>
                  <a:pt x="8555648" y="6495848"/>
                  <a:pt x="7931702" y="5688010"/>
                  <a:pt x="7708845" y="6125013"/>
                </a:cubicBezTo>
                <a:cubicBezTo>
                  <a:pt x="7317260" y="6864594"/>
                  <a:pt x="7102020" y="5795304"/>
                  <a:pt x="6947263" y="6125013"/>
                </a:cubicBezTo>
                <a:cubicBezTo>
                  <a:pt x="6711633" y="6489758"/>
                  <a:pt x="6586864" y="5900491"/>
                  <a:pt x="6413280" y="6125013"/>
                </a:cubicBezTo>
                <a:cubicBezTo>
                  <a:pt x="6265996" y="6297023"/>
                  <a:pt x="6033297" y="5912754"/>
                  <a:pt x="5879297" y="6125013"/>
                </a:cubicBezTo>
                <a:cubicBezTo>
                  <a:pt x="5687481" y="6223004"/>
                  <a:pt x="5273103" y="5396441"/>
                  <a:pt x="5003917" y="6125013"/>
                </a:cubicBezTo>
                <a:cubicBezTo>
                  <a:pt x="4663657" y="6738450"/>
                  <a:pt x="4442098" y="5890500"/>
                  <a:pt x="4242335" y="6125013"/>
                </a:cubicBezTo>
                <a:cubicBezTo>
                  <a:pt x="4315906" y="6454496"/>
                  <a:pt x="3687092" y="5648535"/>
                  <a:pt x="3253154" y="6125013"/>
                </a:cubicBezTo>
                <a:cubicBezTo>
                  <a:pt x="2882872" y="6806199"/>
                  <a:pt x="2821625" y="5376049"/>
                  <a:pt x="2377773" y="6125013"/>
                </a:cubicBezTo>
                <a:cubicBezTo>
                  <a:pt x="1885345" y="6554520"/>
                  <a:pt x="1841943" y="5762846"/>
                  <a:pt x="1502392" y="6125013"/>
                </a:cubicBezTo>
                <a:cubicBezTo>
                  <a:pt x="854046" y="6348053"/>
                  <a:pt x="544985" y="5831746"/>
                  <a:pt x="171812" y="6125013"/>
                </a:cubicBezTo>
                <a:cubicBezTo>
                  <a:pt x="6609" y="6023104"/>
                  <a:pt x="96027" y="5869338"/>
                  <a:pt x="0" y="5104158"/>
                </a:cubicBezTo>
                <a:cubicBezTo>
                  <a:pt x="203168" y="3063847"/>
                  <a:pt x="-177283" y="2379254"/>
                  <a:pt x="0" y="1020854"/>
                </a:cubicBezTo>
                <a:close/>
              </a:path>
              <a:path w="11723582" h="6125013" stroke="0" extrusionOk="0">
                <a:moveTo>
                  <a:pt x="0" y="1020854"/>
                </a:moveTo>
                <a:cubicBezTo>
                  <a:pt x="5812" y="483418"/>
                  <a:pt x="84073" y="23275"/>
                  <a:pt x="171812" y="0"/>
                </a:cubicBezTo>
                <a:cubicBezTo>
                  <a:pt x="450952" y="-243688"/>
                  <a:pt x="441328" y="204341"/>
                  <a:pt x="705795" y="0"/>
                </a:cubicBezTo>
                <a:cubicBezTo>
                  <a:pt x="863978" y="-406820"/>
                  <a:pt x="1187025" y="335806"/>
                  <a:pt x="1239778" y="0"/>
                </a:cubicBezTo>
                <a:cubicBezTo>
                  <a:pt x="1381526" y="-304520"/>
                  <a:pt x="1873645" y="184595"/>
                  <a:pt x="2001358" y="0"/>
                </a:cubicBezTo>
                <a:cubicBezTo>
                  <a:pt x="2125405" y="-264859"/>
                  <a:pt x="2457091" y="303154"/>
                  <a:pt x="2762940" y="0"/>
                </a:cubicBezTo>
                <a:cubicBezTo>
                  <a:pt x="2826637" y="-407917"/>
                  <a:pt x="3043160" y="59361"/>
                  <a:pt x="3410723" y="0"/>
                </a:cubicBezTo>
                <a:cubicBezTo>
                  <a:pt x="3617814" y="-236086"/>
                  <a:pt x="4013042" y="251093"/>
                  <a:pt x="4399904" y="0"/>
                </a:cubicBezTo>
                <a:cubicBezTo>
                  <a:pt x="4639695" y="-84890"/>
                  <a:pt x="4827060" y="332805"/>
                  <a:pt x="5047686" y="0"/>
                </a:cubicBezTo>
                <a:cubicBezTo>
                  <a:pt x="5253852" y="-355761"/>
                  <a:pt x="5486714" y="107389"/>
                  <a:pt x="5695468" y="0"/>
                </a:cubicBezTo>
                <a:cubicBezTo>
                  <a:pt x="5851492" y="-311997"/>
                  <a:pt x="6317068" y="316340"/>
                  <a:pt x="6457050" y="0"/>
                </a:cubicBezTo>
                <a:cubicBezTo>
                  <a:pt x="6867986" y="-340641"/>
                  <a:pt x="6854966" y="-895"/>
                  <a:pt x="7104831" y="0"/>
                </a:cubicBezTo>
                <a:cubicBezTo>
                  <a:pt x="7456976" y="187746"/>
                  <a:pt x="7697892" y="947905"/>
                  <a:pt x="8094012" y="0"/>
                </a:cubicBezTo>
                <a:cubicBezTo>
                  <a:pt x="8452412" y="-453614"/>
                  <a:pt x="8481656" y="342875"/>
                  <a:pt x="8627995" y="0"/>
                </a:cubicBezTo>
                <a:cubicBezTo>
                  <a:pt x="8612142" y="-353089"/>
                  <a:pt x="9307894" y="375628"/>
                  <a:pt x="9503376" y="0"/>
                </a:cubicBezTo>
                <a:cubicBezTo>
                  <a:pt x="9812417" y="-360154"/>
                  <a:pt x="10184617" y="353416"/>
                  <a:pt x="10606357" y="0"/>
                </a:cubicBezTo>
                <a:cubicBezTo>
                  <a:pt x="10993098" y="-512662"/>
                  <a:pt x="10986845" y="332305"/>
                  <a:pt x="11551769" y="0"/>
                </a:cubicBezTo>
                <a:cubicBezTo>
                  <a:pt x="11580426" y="-9293"/>
                  <a:pt x="11845155" y="373654"/>
                  <a:pt x="11723582" y="1020854"/>
                </a:cubicBezTo>
                <a:cubicBezTo>
                  <a:pt x="11517233" y="2132552"/>
                  <a:pt x="11652955" y="3834430"/>
                  <a:pt x="11723582" y="5104158"/>
                </a:cubicBezTo>
                <a:cubicBezTo>
                  <a:pt x="11719933" y="5609212"/>
                  <a:pt x="11612108" y="6064075"/>
                  <a:pt x="11551769" y="6125013"/>
                </a:cubicBezTo>
                <a:cubicBezTo>
                  <a:pt x="11407320" y="6524462"/>
                  <a:pt x="11297085" y="6005008"/>
                  <a:pt x="11017786" y="6125013"/>
                </a:cubicBezTo>
                <a:cubicBezTo>
                  <a:pt x="10786266" y="6265411"/>
                  <a:pt x="10271104" y="5857185"/>
                  <a:pt x="9914806" y="6125013"/>
                </a:cubicBezTo>
                <a:cubicBezTo>
                  <a:pt x="9486015" y="6439288"/>
                  <a:pt x="9098049" y="6208614"/>
                  <a:pt x="8811825" y="6125013"/>
                </a:cubicBezTo>
                <a:cubicBezTo>
                  <a:pt x="8434624" y="6163742"/>
                  <a:pt x="8499820" y="5968999"/>
                  <a:pt x="8277844" y="6125013"/>
                </a:cubicBezTo>
                <a:cubicBezTo>
                  <a:pt x="7932650" y="6275412"/>
                  <a:pt x="7691319" y="5467385"/>
                  <a:pt x="7516262" y="6125013"/>
                </a:cubicBezTo>
                <a:cubicBezTo>
                  <a:pt x="7355587" y="6551263"/>
                  <a:pt x="6788081" y="6052116"/>
                  <a:pt x="6527081" y="6125013"/>
                </a:cubicBezTo>
                <a:cubicBezTo>
                  <a:pt x="6404289" y="6126743"/>
                  <a:pt x="6256814" y="6082898"/>
                  <a:pt x="6062166" y="6125013"/>
                </a:cubicBezTo>
                <a:cubicBezTo>
                  <a:pt x="5874047" y="6164387"/>
                  <a:pt x="5714082" y="6017687"/>
                  <a:pt x="5537900" y="6125013"/>
                </a:cubicBezTo>
                <a:cubicBezTo>
                  <a:pt x="5121408" y="6331794"/>
                  <a:pt x="5155268" y="5558582"/>
                  <a:pt x="4776318" y="6125013"/>
                </a:cubicBezTo>
                <a:cubicBezTo>
                  <a:pt x="4272264" y="6432413"/>
                  <a:pt x="3910345" y="5756102"/>
                  <a:pt x="3673338" y="6125013"/>
                </a:cubicBezTo>
                <a:cubicBezTo>
                  <a:pt x="3273980" y="6726369"/>
                  <a:pt x="3432080" y="5691214"/>
                  <a:pt x="3139355" y="6125013"/>
                </a:cubicBezTo>
                <a:cubicBezTo>
                  <a:pt x="2985843" y="6405479"/>
                  <a:pt x="2999746" y="5739603"/>
                  <a:pt x="2377773" y="6125013"/>
                </a:cubicBezTo>
                <a:cubicBezTo>
                  <a:pt x="2066929" y="6516096"/>
                  <a:pt x="1946966" y="5767820"/>
                  <a:pt x="1843790" y="6125013"/>
                </a:cubicBezTo>
                <a:cubicBezTo>
                  <a:pt x="1755373" y="6392622"/>
                  <a:pt x="552255" y="5724753"/>
                  <a:pt x="171812" y="6125013"/>
                </a:cubicBezTo>
                <a:cubicBezTo>
                  <a:pt x="57206" y="6213687"/>
                  <a:pt x="-188934" y="5786157"/>
                  <a:pt x="0" y="5104158"/>
                </a:cubicBezTo>
                <a:cubicBezTo>
                  <a:pt x="-356" y="3015690"/>
                  <a:pt x="-202383" y="2424620"/>
                  <a:pt x="0" y="1020854"/>
                </a:cubicBezTo>
                <a:close/>
              </a:path>
              <a:path w="11723582" h="6125013" fill="none" stroke="0" extrusionOk="0">
                <a:moveTo>
                  <a:pt x="0" y="1020854"/>
                </a:moveTo>
                <a:cubicBezTo>
                  <a:pt x="197" y="491916"/>
                  <a:pt x="81375" y="-72289"/>
                  <a:pt x="171812" y="0"/>
                </a:cubicBezTo>
                <a:cubicBezTo>
                  <a:pt x="459226" y="-234891"/>
                  <a:pt x="714593" y="295502"/>
                  <a:pt x="819594" y="0"/>
                </a:cubicBezTo>
                <a:cubicBezTo>
                  <a:pt x="1020602" y="-251092"/>
                  <a:pt x="1622197" y="432536"/>
                  <a:pt x="1922575" y="0"/>
                </a:cubicBezTo>
                <a:cubicBezTo>
                  <a:pt x="2153714" y="-557256"/>
                  <a:pt x="2592634" y="566022"/>
                  <a:pt x="2570357" y="0"/>
                </a:cubicBezTo>
                <a:cubicBezTo>
                  <a:pt x="2779701" y="-220693"/>
                  <a:pt x="3165676" y="338415"/>
                  <a:pt x="3673338" y="0"/>
                </a:cubicBezTo>
                <a:cubicBezTo>
                  <a:pt x="4116168" y="-425690"/>
                  <a:pt x="4444297" y="216445"/>
                  <a:pt x="4662517" y="0"/>
                </a:cubicBezTo>
                <a:cubicBezTo>
                  <a:pt x="5019625" y="-286147"/>
                  <a:pt x="5382683" y="402415"/>
                  <a:pt x="5765499" y="0"/>
                </a:cubicBezTo>
                <a:cubicBezTo>
                  <a:pt x="6373371" y="-256026"/>
                  <a:pt x="6022841" y="540095"/>
                  <a:pt x="6527081" y="0"/>
                </a:cubicBezTo>
                <a:cubicBezTo>
                  <a:pt x="6992296" y="-405296"/>
                  <a:pt x="7112005" y="670332"/>
                  <a:pt x="7402461" y="0"/>
                </a:cubicBezTo>
                <a:cubicBezTo>
                  <a:pt x="7692215" y="-518590"/>
                  <a:pt x="7861775" y="164561"/>
                  <a:pt x="8164043" y="0"/>
                </a:cubicBezTo>
                <a:cubicBezTo>
                  <a:pt x="8403059" y="-107148"/>
                  <a:pt x="8561420" y="150252"/>
                  <a:pt x="8698026" y="0"/>
                </a:cubicBezTo>
                <a:cubicBezTo>
                  <a:pt x="8923448" y="-257149"/>
                  <a:pt x="9498069" y="491556"/>
                  <a:pt x="9687207" y="0"/>
                </a:cubicBezTo>
                <a:cubicBezTo>
                  <a:pt x="9807072" y="-667846"/>
                  <a:pt x="10363724" y="192685"/>
                  <a:pt x="10790187" y="0"/>
                </a:cubicBezTo>
                <a:cubicBezTo>
                  <a:pt x="11121226" y="-334003"/>
                  <a:pt x="11401085" y="175744"/>
                  <a:pt x="11551769" y="0"/>
                </a:cubicBezTo>
                <a:cubicBezTo>
                  <a:pt x="11541031" y="-109659"/>
                  <a:pt x="11613217" y="248376"/>
                  <a:pt x="11723582" y="1020854"/>
                </a:cubicBezTo>
                <a:cubicBezTo>
                  <a:pt x="11986088" y="2414448"/>
                  <a:pt x="12018227" y="3873518"/>
                  <a:pt x="11723582" y="5104158"/>
                </a:cubicBezTo>
                <a:cubicBezTo>
                  <a:pt x="11712372" y="5775780"/>
                  <a:pt x="11629969" y="6086371"/>
                  <a:pt x="11551769" y="6125013"/>
                </a:cubicBezTo>
                <a:cubicBezTo>
                  <a:pt x="11194149" y="6693511"/>
                  <a:pt x="10889369" y="6033252"/>
                  <a:pt x="10562588" y="6125013"/>
                </a:cubicBezTo>
                <a:cubicBezTo>
                  <a:pt x="10101926" y="6322965"/>
                  <a:pt x="9832649" y="6063837"/>
                  <a:pt x="9459608" y="6125013"/>
                </a:cubicBezTo>
                <a:cubicBezTo>
                  <a:pt x="9079612" y="6269954"/>
                  <a:pt x="9076719" y="6009545"/>
                  <a:pt x="8811825" y="6125013"/>
                </a:cubicBezTo>
                <a:cubicBezTo>
                  <a:pt x="8631208" y="6323551"/>
                  <a:pt x="7981561" y="5470765"/>
                  <a:pt x="7708845" y="6125013"/>
                </a:cubicBezTo>
                <a:cubicBezTo>
                  <a:pt x="7329265" y="6808582"/>
                  <a:pt x="7232324" y="5821192"/>
                  <a:pt x="6947263" y="6125013"/>
                </a:cubicBezTo>
                <a:cubicBezTo>
                  <a:pt x="6677080" y="6435423"/>
                  <a:pt x="6460068" y="5883168"/>
                  <a:pt x="6413280" y="6125013"/>
                </a:cubicBezTo>
                <a:cubicBezTo>
                  <a:pt x="6291753" y="6278833"/>
                  <a:pt x="6091178" y="6016257"/>
                  <a:pt x="5879297" y="6125013"/>
                </a:cubicBezTo>
                <a:cubicBezTo>
                  <a:pt x="5593981" y="6219802"/>
                  <a:pt x="5244107" y="5690071"/>
                  <a:pt x="5003917" y="6125013"/>
                </a:cubicBezTo>
                <a:cubicBezTo>
                  <a:pt x="4769111" y="6723678"/>
                  <a:pt x="4388718" y="5876608"/>
                  <a:pt x="4242335" y="6125013"/>
                </a:cubicBezTo>
                <a:cubicBezTo>
                  <a:pt x="4041743" y="6390752"/>
                  <a:pt x="3432073" y="5666934"/>
                  <a:pt x="3253154" y="6125013"/>
                </a:cubicBezTo>
                <a:cubicBezTo>
                  <a:pt x="2836496" y="6581154"/>
                  <a:pt x="2773252" y="5625198"/>
                  <a:pt x="2377773" y="6125013"/>
                </a:cubicBezTo>
                <a:cubicBezTo>
                  <a:pt x="1940208" y="6453648"/>
                  <a:pt x="1890766" y="5910660"/>
                  <a:pt x="1502392" y="6125013"/>
                </a:cubicBezTo>
                <a:cubicBezTo>
                  <a:pt x="1002766" y="6310362"/>
                  <a:pt x="674254" y="5772587"/>
                  <a:pt x="171812" y="6125013"/>
                </a:cubicBezTo>
                <a:cubicBezTo>
                  <a:pt x="43675" y="6129772"/>
                  <a:pt x="66862" y="5795648"/>
                  <a:pt x="0" y="5104158"/>
                </a:cubicBezTo>
                <a:cubicBezTo>
                  <a:pt x="-143328" y="3139318"/>
                  <a:pt x="-83033" y="2463296"/>
                  <a:pt x="0" y="1020854"/>
                </a:cubicBezTo>
                <a:close/>
              </a:path>
              <a:path w="11723582" h="6125013" fill="none" stroke="0" extrusionOk="0">
                <a:moveTo>
                  <a:pt x="0" y="1020854"/>
                </a:moveTo>
                <a:cubicBezTo>
                  <a:pt x="-4709" y="490912"/>
                  <a:pt x="101892" y="-125043"/>
                  <a:pt x="171812" y="0"/>
                </a:cubicBezTo>
                <a:cubicBezTo>
                  <a:pt x="549670" y="-244783"/>
                  <a:pt x="759601" y="432951"/>
                  <a:pt x="819594" y="0"/>
                </a:cubicBezTo>
                <a:cubicBezTo>
                  <a:pt x="1245667" y="-184425"/>
                  <a:pt x="1591678" y="550456"/>
                  <a:pt x="1922575" y="0"/>
                </a:cubicBezTo>
                <a:cubicBezTo>
                  <a:pt x="2125772" y="-500874"/>
                  <a:pt x="2435211" y="499073"/>
                  <a:pt x="2570357" y="0"/>
                </a:cubicBezTo>
                <a:cubicBezTo>
                  <a:pt x="2776422" y="-249535"/>
                  <a:pt x="3203176" y="490481"/>
                  <a:pt x="3673338" y="0"/>
                </a:cubicBezTo>
                <a:cubicBezTo>
                  <a:pt x="4202849" y="-340887"/>
                  <a:pt x="4297212" y="232797"/>
                  <a:pt x="4662517" y="0"/>
                </a:cubicBezTo>
                <a:cubicBezTo>
                  <a:pt x="5058465" y="-312582"/>
                  <a:pt x="5392639" y="397746"/>
                  <a:pt x="5765499" y="0"/>
                </a:cubicBezTo>
                <a:cubicBezTo>
                  <a:pt x="6037953" y="-379874"/>
                  <a:pt x="5923170" y="460197"/>
                  <a:pt x="6527081" y="0"/>
                </a:cubicBezTo>
                <a:cubicBezTo>
                  <a:pt x="6976609" y="-306176"/>
                  <a:pt x="6907913" y="501174"/>
                  <a:pt x="7402461" y="0"/>
                </a:cubicBezTo>
                <a:cubicBezTo>
                  <a:pt x="7713130" y="-436596"/>
                  <a:pt x="7798105" y="120603"/>
                  <a:pt x="8164043" y="0"/>
                </a:cubicBezTo>
                <a:cubicBezTo>
                  <a:pt x="8384168" y="-93303"/>
                  <a:pt x="8546522" y="206815"/>
                  <a:pt x="8698026" y="0"/>
                </a:cubicBezTo>
                <a:cubicBezTo>
                  <a:pt x="8988692" y="-101844"/>
                  <a:pt x="9493247" y="622871"/>
                  <a:pt x="9687207" y="0"/>
                </a:cubicBezTo>
                <a:cubicBezTo>
                  <a:pt x="9942316" y="-613702"/>
                  <a:pt x="10338667" y="172996"/>
                  <a:pt x="10790187" y="0"/>
                </a:cubicBezTo>
                <a:cubicBezTo>
                  <a:pt x="11163128" y="-274326"/>
                  <a:pt x="11395662" y="256740"/>
                  <a:pt x="11551769" y="0"/>
                </a:cubicBezTo>
                <a:cubicBezTo>
                  <a:pt x="11565795" y="-579"/>
                  <a:pt x="11577499" y="338182"/>
                  <a:pt x="11723582" y="1020854"/>
                </a:cubicBezTo>
                <a:cubicBezTo>
                  <a:pt x="11951134" y="2552593"/>
                  <a:pt x="11941214" y="3843400"/>
                  <a:pt x="11723582" y="5104158"/>
                </a:cubicBezTo>
                <a:cubicBezTo>
                  <a:pt x="11691952" y="5739602"/>
                  <a:pt x="11676299" y="6072424"/>
                  <a:pt x="11551769" y="6125013"/>
                </a:cubicBezTo>
                <a:cubicBezTo>
                  <a:pt x="11215625" y="6733908"/>
                  <a:pt x="10895514" y="6042388"/>
                  <a:pt x="10562588" y="6125013"/>
                </a:cubicBezTo>
                <a:cubicBezTo>
                  <a:pt x="10280363" y="6334356"/>
                  <a:pt x="9786581" y="6104294"/>
                  <a:pt x="9459608" y="6125013"/>
                </a:cubicBezTo>
                <a:cubicBezTo>
                  <a:pt x="9105230" y="6238535"/>
                  <a:pt x="9017243" y="5922874"/>
                  <a:pt x="8811825" y="6125013"/>
                </a:cubicBezTo>
                <a:cubicBezTo>
                  <a:pt x="8634736" y="6332363"/>
                  <a:pt x="7930266" y="5604763"/>
                  <a:pt x="7708845" y="6125013"/>
                </a:cubicBezTo>
                <a:cubicBezTo>
                  <a:pt x="7353931" y="6861950"/>
                  <a:pt x="7150593" y="5733919"/>
                  <a:pt x="6947263" y="6125013"/>
                </a:cubicBezTo>
                <a:cubicBezTo>
                  <a:pt x="6664094" y="6468670"/>
                  <a:pt x="6549315" y="5916349"/>
                  <a:pt x="6413280" y="6125013"/>
                </a:cubicBezTo>
                <a:cubicBezTo>
                  <a:pt x="6285968" y="6305648"/>
                  <a:pt x="6044384" y="5991535"/>
                  <a:pt x="5879297" y="6125013"/>
                </a:cubicBezTo>
                <a:cubicBezTo>
                  <a:pt x="5694233" y="6181008"/>
                  <a:pt x="5188343" y="5513908"/>
                  <a:pt x="5003917" y="6125013"/>
                </a:cubicBezTo>
                <a:cubicBezTo>
                  <a:pt x="4674343" y="6650024"/>
                  <a:pt x="4392139" y="5830592"/>
                  <a:pt x="4242335" y="6125013"/>
                </a:cubicBezTo>
                <a:cubicBezTo>
                  <a:pt x="4277989" y="6498351"/>
                  <a:pt x="3553226" y="5698909"/>
                  <a:pt x="3253154" y="6125013"/>
                </a:cubicBezTo>
                <a:cubicBezTo>
                  <a:pt x="2668786" y="6724130"/>
                  <a:pt x="2693623" y="5335547"/>
                  <a:pt x="2377773" y="6125013"/>
                </a:cubicBezTo>
                <a:cubicBezTo>
                  <a:pt x="1926479" y="6592177"/>
                  <a:pt x="1760846" y="5791661"/>
                  <a:pt x="1502392" y="6125013"/>
                </a:cubicBezTo>
                <a:cubicBezTo>
                  <a:pt x="891894" y="6231243"/>
                  <a:pt x="593740" y="5731984"/>
                  <a:pt x="171812" y="6125013"/>
                </a:cubicBezTo>
                <a:cubicBezTo>
                  <a:pt x="82194" y="6048370"/>
                  <a:pt x="71954" y="5834302"/>
                  <a:pt x="0" y="5104158"/>
                </a:cubicBezTo>
                <a:cubicBezTo>
                  <a:pt x="129121" y="3106496"/>
                  <a:pt x="-69971" y="2268773"/>
                  <a:pt x="0" y="1020854"/>
                </a:cubicBezTo>
                <a:close/>
              </a:path>
            </a:pathLst>
          </a:custGeom>
          <a:solidFill>
            <a:schemeClr val="bg1"/>
          </a:solidFill>
          <a:ln>
            <a:solidFill>
              <a:schemeClr val="accent2">
                <a:lumMod val="50000"/>
              </a:schemeClr>
            </a:solidFill>
            <a:prstDash val="dash"/>
            <a:extLst>
              <a:ext uri="{C807C97D-BFC1-408E-A445-0C87EB9F89A2}">
                <ask:lineSketchStyleProps xmlns:ask="http://schemas.microsoft.com/office/drawing/2018/sketchyshapes" xmlns="" sd="3829830956">
                  <a:custGeom>
                    <a:avLst/>
                    <a:gdLst>
                      <a:gd name="connsiteX0" fmla="*/ 0 w 11723582"/>
                      <a:gd name="connsiteY0" fmla="*/ 1020854 h 6125013"/>
                      <a:gd name="connsiteX1" fmla="*/ 171812 w 11723582"/>
                      <a:gd name="connsiteY1" fmla="*/ 0 h 6125013"/>
                      <a:gd name="connsiteX2" fmla="*/ 819594 w 11723582"/>
                      <a:gd name="connsiteY2" fmla="*/ 0 h 6125013"/>
                      <a:gd name="connsiteX3" fmla="*/ 1922575 w 11723582"/>
                      <a:gd name="connsiteY3" fmla="*/ 0 h 6125013"/>
                      <a:gd name="connsiteX4" fmla="*/ 2570357 w 11723582"/>
                      <a:gd name="connsiteY4" fmla="*/ 0 h 6125013"/>
                      <a:gd name="connsiteX5" fmla="*/ 3673338 w 11723582"/>
                      <a:gd name="connsiteY5" fmla="*/ 0 h 6125013"/>
                      <a:gd name="connsiteX6" fmla="*/ 4662517 w 11723582"/>
                      <a:gd name="connsiteY6" fmla="*/ 0 h 6125013"/>
                      <a:gd name="connsiteX7" fmla="*/ 5765499 w 11723582"/>
                      <a:gd name="connsiteY7" fmla="*/ 0 h 6125013"/>
                      <a:gd name="connsiteX8" fmla="*/ 6527081 w 11723582"/>
                      <a:gd name="connsiteY8" fmla="*/ 0 h 6125013"/>
                      <a:gd name="connsiteX9" fmla="*/ 7402461 w 11723582"/>
                      <a:gd name="connsiteY9" fmla="*/ 0 h 6125013"/>
                      <a:gd name="connsiteX10" fmla="*/ 8164043 w 11723582"/>
                      <a:gd name="connsiteY10" fmla="*/ 0 h 6125013"/>
                      <a:gd name="connsiteX11" fmla="*/ 8698026 w 11723582"/>
                      <a:gd name="connsiteY11" fmla="*/ 0 h 6125013"/>
                      <a:gd name="connsiteX12" fmla="*/ 9687207 w 11723582"/>
                      <a:gd name="connsiteY12" fmla="*/ 0 h 6125013"/>
                      <a:gd name="connsiteX13" fmla="*/ 10790187 w 11723582"/>
                      <a:gd name="connsiteY13" fmla="*/ 0 h 6125013"/>
                      <a:gd name="connsiteX14" fmla="*/ 11551769 w 11723582"/>
                      <a:gd name="connsiteY14" fmla="*/ 0 h 6125013"/>
                      <a:gd name="connsiteX15" fmla="*/ 11723582 w 11723582"/>
                      <a:gd name="connsiteY15" fmla="*/ 1020854 h 6125013"/>
                      <a:gd name="connsiteX16" fmla="*/ 11723582 w 11723582"/>
                      <a:gd name="connsiteY16" fmla="*/ 5104158 h 6125013"/>
                      <a:gd name="connsiteX17" fmla="*/ 11551769 w 11723582"/>
                      <a:gd name="connsiteY17" fmla="*/ 6125013 h 6125013"/>
                      <a:gd name="connsiteX18" fmla="*/ 10562588 w 11723582"/>
                      <a:gd name="connsiteY18" fmla="*/ 6125013 h 6125013"/>
                      <a:gd name="connsiteX19" fmla="*/ 9459608 w 11723582"/>
                      <a:gd name="connsiteY19" fmla="*/ 6125013 h 6125013"/>
                      <a:gd name="connsiteX20" fmla="*/ 8811825 w 11723582"/>
                      <a:gd name="connsiteY20" fmla="*/ 6125013 h 6125013"/>
                      <a:gd name="connsiteX21" fmla="*/ 7708845 w 11723582"/>
                      <a:gd name="connsiteY21" fmla="*/ 6125013 h 6125013"/>
                      <a:gd name="connsiteX22" fmla="*/ 6947263 w 11723582"/>
                      <a:gd name="connsiteY22" fmla="*/ 6125013 h 6125013"/>
                      <a:gd name="connsiteX23" fmla="*/ 6413280 w 11723582"/>
                      <a:gd name="connsiteY23" fmla="*/ 6125013 h 6125013"/>
                      <a:gd name="connsiteX24" fmla="*/ 5879297 w 11723582"/>
                      <a:gd name="connsiteY24" fmla="*/ 6125013 h 6125013"/>
                      <a:gd name="connsiteX25" fmla="*/ 5003917 w 11723582"/>
                      <a:gd name="connsiteY25" fmla="*/ 6125013 h 6125013"/>
                      <a:gd name="connsiteX26" fmla="*/ 4242335 w 11723582"/>
                      <a:gd name="connsiteY26" fmla="*/ 6125013 h 6125013"/>
                      <a:gd name="connsiteX27" fmla="*/ 3253154 w 11723582"/>
                      <a:gd name="connsiteY27" fmla="*/ 6125013 h 6125013"/>
                      <a:gd name="connsiteX28" fmla="*/ 2377773 w 11723582"/>
                      <a:gd name="connsiteY28" fmla="*/ 6125013 h 6125013"/>
                      <a:gd name="connsiteX29" fmla="*/ 1502392 w 11723582"/>
                      <a:gd name="connsiteY29" fmla="*/ 6125013 h 6125013"/>
                      <a:gd name="connsiteX30" fmla="*/ 171812 w 11723582"/>
                      <a:gd name="connsiteY30" fmla="*/ 6125013 h 6125013"/>
                      <a:gd name="connsiteX31" fmla="*/ 0 w 11723582"/>
                      <a:gd name="connsiteY31" fmla="*/ 5104158 h 6125013"/>
                      <a:gd name="connsiteX32" fmla="*/ 0 w 11723582"/>
                      <a:gd name="connsiteY32" fmla="*/ 1020854 h 6125013"/>
                      <a:gd name="connsiteX0" fmla="*/ 0 w 11723582"/>
                      <a:gd name="connsiteY0" fmla="*/ 1020854 h 6125013"/>
                      <a:gd name="connsiteX1" fmla="*/ 171812 w 11723582"/>
                      <a:gd name="connsiteY1" fmla="*/ 0 h 6125013"/>
                      <a:gd name="connsiteX2" fmla="*/ 705795 w 11723582"/>
                      <a:gd name="connsiteY2" fmla="*/ 0 h 6125013"/>
                      <a:gd name="connsiteX3" fmla="*/ 1239778 w 11723582"/>
                      <a:gd name="connsiteY3" fmla="*/ 0 h 6125013"/>
                      <a:gd name="connsiteX4" fmla="*/ 2001358 w 11723582"/>
                      <a:gd name="connsiteY4" fmla="*/ 0 h 6125013"/>
                      <a:gd name="connsiteX5" fmla="*/ 2762940 w 11723582"/>
                      <a:gd name="connsiteY5" fmla="*/ 0 h 6125013"/>
                      <a:gd name="connsiteX6" fmla="*/ 3410723 w 11723582"/>
                      <a:gd name="connsiteY6" fmla="*/ 0 h 6125013"/>
                      <a:gd name="connsiteX7" fmla="*/ 4399904 w 11723582"/>
                      <a:gd name="connsiteY7" fmla="*/ 0 h 6125013"/>
                      <a:gd name="connsiteX8" fmla="*/ 5047686 w 11723582"/>
                      <a:gd name="connsiteY8" fmla="*/ 0 h 6125013"/>
                      <a:gd name="connsiteX9" fmla="*/ 5695468 w 11723582"/>
                      <a:gd name="connsiteY9" fmla="*/ 0 h 6125013"/>
                      <a:gd name="connsiteX10" fmla="*/ 6457050 w 11723582"/>
                      <a:gd name="connsiteY10" fmla="*/ 0 h 6125013"/>
                      <a:gd name="connsiteX11" fmla="*/ 7104831 w 11723582"/>
                      <a:gd name="connsiteY11" fmla="*/ 0 h 6125013"/>
                      <a:gd name="connsiteX12" fmla="*/ 8094012 w 11723582"/>
                      <a:gd name="connsiteY12" fmla="*/ 0 h 6125013"/>
                      <a:gd name="connsiteX13" fmla="*/ 8627995 w 11723582"/>
                      <a:gd name="connsiteY13" fmla="*/ 0 h 6125013"/>
                      <a:gd name="connsiteX14" fmla="*/ 9503376 w 11723582"/>
                      <a:gd name="connsiteY14" fmla="*/ 0 h 6125013"/>
                      <a:gd name="connsiteX15" fmla="*/ 10606357 w 11723582"/>
                      <a:gd name="connsiteY15" fmla="*/ 0 h 6125013"/>
                      <a:gd name="connsiteX16" fmla="*/ 11551769 w 11723582"/>
                      <a:gd name="connsiteY16" fmla="*/ 0 h 6125013"/>
                      <a:gd name="connsiteX17" fmla="*/ 11723582 w 11723582"/>
                      <a:gd name="connsiteY17" fmla="*/ 1020854 h 6125013"/>
                      <a:gd name="connsiteX18" fmla="*/ 11723582 w 11723582"/>
                      <a:gd name="connsiteY18" fmla="*/ 5104158 h 6125013"/>
                      <a:gd name="connsiteX19" fmla="*/ 11551769 w 11723582"/>
                      <a:gd name="connsiteY19" fmla="*/ 6125013 h 6125013"/>
                      <a:gd name="connsiteX20" fmla="*/ 11017786 w 11723582"/>
                      <a:gd name="connsiteY20" fmla="*/ 6125013 h 6125013"/>
                      <a:gd name="connsiteX21" fmla="*/ 9914806 w 11723582"/>
                      <a:gd name="connsiteY21" fmla="*/ 6125013 h 6125013"/>
                      <a:gd name="connsiteX22" fmla="*/ 8811825 w 11723582"/>
                      <a:gd name="connsiteY22" fmla="*/ 6125013 h 6125013"/>
                      <a:gd name="connsiteX23" fmla="*/ 8277844 w 11723582"/>
                      <a:gd name="connsiteY23" fmla="*/ 6125013 h 6125013"/>
                      <a:gd name="connsiteX24" fmla="*/ 7516262 w 11723582"/>
                      <a:gd name="connsiteY24" fmla="*/ 6125013 h 6125013"/>
                      <a:gd name="connsiteX25" fmla="*/ 6527081 w 11723582"/>
                      <a:gd name="connsiteY25" fmla="*/ 6125013 h 6125013"/>
                      <a:gd name="connsiteX26" fmla="*/ 6062166 w 11723582"/>
                      <a:gd name="connsiteY26" fmla="*/ 6125013 h 6125013"/>
                      <a:gd name="connsiteX27" fmla="*/ 5537900 w 11723582"/>
                      <a:gd name="connsiteY27" fmla="*/ 6125013 h 6125013"/>
                      <a:gd name="connsiteX28" fmla="*/ 4776318 w 11723582"/>
                      <a:gd name="connsiteY28" fmla="*/ 6125013 h 6125013"/>
                      <a:gd name="connsiteX29" fmla="*/ 3673338 w 11723582"/>
                      <a:gd name="connsiteY29" fmla="*/ 6125013 h 6125013"/>
                      <a:gd name="connsiteX30" fmla="*/ 3139355 w 11723582"/>
                      <a:gd name="connsiteY30" fmla="*/ 6125013 h 6125013"/>
                      <a:gd name="connsiteX31" fmla="*/ 2377773 w 11723582"/>
                      <a:gd name="connsiteY31" fmla="*/ 6125013 h 6125013"/>
                      <a:gd name="connsiteX32" fmla="*/ 1843790 w 11723582"/>
                      <a:gd name="connsiteY32" fmla="*/ 6125013 h 6125013"/>
                      <a:gd name="connsiteX33" fmla="*/ 171812 w 11723582"/>
                      <a:gd name="connsiteY33" fmla="*/ 6125013 h 6125013"/>
                      <a:gd name="connsiteX34" fmla="*/ 0 w 11723582"/>
                      <a:gd name="connsiteY34" fmla="*/ 5104158 h 6125013"/>
                      <a:gd name="connsiteX35" fmla="*/ 0 w 11723582"/>
                      <a:gd name="connsiteY35" fmla="*/ 1020854 h 6125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723582" h="6125013" fill="none" extrusionOk="0">
                        <a:moveTo>
                          <a:pt x="0" y="1020854"/>
                        </a:moveTo>
                        <a:cubicBezTo>
                          <a:pt x="-14058" y="485100"/>
                          <a:pt x="51056" y="-127214"/>
                          <a:pt x="171812" y="0"/>
                        </a:cubicBezTo>
                        <a:cubicBezTo>
                          <a:pt x="488026" y="-227806"/>
                          <a:pt x="716869" y="366194"/>
                          <a:pt x="819594" y="0"/>
                        </a:cubicBezTo>
                        <a:cubicBezTo>
                          <a:pt x="1173856" y="-309655"/>
                          <a:pt x="1592441" y="536207"/>
                          <a:pt x="1922575" y="0"/>
                        </a:cubicBezTo>
                        <a:cubicBezTo>
                          <a:pt x="2178764" y="-501686"/>
                          <a:pt x="2424945" y="491742"/>
                          <a:pt x="2570357" y="0"/>
                        </a:cubicBezTo>
                        <a:cubicBezTo>
                          <a:pt x="2807490" y="-319806"/>
                          <a:pt x="3293843" y="379580"/>
                          <a:pt x="3673338" y="0"/>
                        </a:cubicBezTo>
                        <a:cubicBezTo>
                          <a:pt x="4190276" y="-295904"/>
                          <a:pt x="4247295" y="264466"/>
                          <a:pt x="4662517" y="0"/>
                        </a:cubicBezTo>
                        <a:cubicBezTo>
                          <a:pt x="4905435" y="-276172"/>
                          <a:pt x="5261704" y="408201"/>
                          <a:pt x="5765499" y="0"/>
                        </a:cubicBezTo>
                        <a:cubicBezTo>
                          <a:pt x="6203510" y="-360525"/>
                          <a:pt x="6030709" y="434146"/>
                          <a:pt x="6527081" y="0"/>
                        </a:cubicBezTo>
                        <a:cubicBezTo>
                          <a:pt x="6833807" y="-306169"/>
                          <a:pt x="6979815" y="402885"/>
                          <a:pt x="7402461" y="0"/>
                        </a:cubicBezTo>
                        <a:cubicBezTo>
                          <a:pt x="7728874" y="-516421"/>
                          <a:pt x="7877068" y="107224"/>
                          <a:pt x="8164043" y="0"/>
                        </a:cubicBezTo>
                        <a:cubicBezTo>
                          <a:pt x="8423286" y="-108796"/>
                          <a:pt x="8543454" y="171114"/>
                          <a:pt x="8698026" y="0"/>
                        </a:cubicBezTo>
                        <a:cubicBezTo>
                          <a:pt x="8908554" y="-125758"/>
                          <a:pt x="9481725" y="731065"/>
                          <a:pt x="9687207" y="0"/>
                        </a:cubicBezTo>
                        <a:cubicBezTo>
                          <a:pt x="9965833" y="-543264"/>
                          <a:pt x="10387511" y="251223"/>
                          <a:pt x="10790187" y="0"/>
                        </a:cubicBezTo>
                        <a:cubicBezTo>
                          <a:pt x="11200689" y="-277745"/>
                          <a:pt x="11398062" y="268008"/>
                          <a:pt x="11551769" y="0"/>
                        </a:cubicBezTo>
                        <a:cubicBezTo>
                          <a:pt x="11596931" y="-6999"/>
                          <a:pt x="11608200" y="344304"/>
                          <a:pt x="11723582" y="1020854"/>
                        </a:cubicBezTo>
                        <a:cubicBezTo>
                          <a:pt x="11661459" y="2639342"/>
                          <a:pt x="11848968" y="3985371"/>
                          <a:pt x="11723582" y="5104158"/>
                        </a:cubicBezTo>
                        <a:cubicBezTo>
                          <a:pt x="11705359" y="5741375"/>
                          <a:pt x="11646237" y="6066791"/>
                          <a:pt x="11551769" y="6125013"/>
                        </a:cubicBezTo>
                        <a:cubicBezTo>
                          <a:pt x="11211941" y="6720321"/>
                          <a:pt x="10921118" y="6024971"/>
                          <a:pt x="10562588" y="6125013"/>
                        </a:cubicBezTo>
                        <a:cubicBezTo>
                          <a:pt x="10246805" y="6363788"/>
                          <a:pt x="9791679" y="6086580"/>
                          <a:pt x="9459608" y="6125013"/>
                        </a:cubicBezTo>
                        <a:cubicBezTo>
                          <a:pt x="9163694" y="6259764"/>
                          <a:pt x="9041768" y="5915168"/>
                          <a:pt x="8811825" y="6125013"/>
                        </a:cubicBezTo>
                        <a:cubicBezTo>
                          <a:pt x="8553731" y="6346182"/>
                          <a:pt x="8030002" y="5549466"/>
                          <a:pt x="7708845" y="6125013"/>
                        </a:cubicBezTo>
                        <a:cubicBezTo>
                          <a:pt x="7327527" y="6810785"/>
                          <a:pt x="7148564" y="5795179"/>
                          <a:pt x="6947263" y="6125013"/>
                        </a:cubicBezTo>
                        <a:cubicBezTo>
                          <a:pt x="6698620" y="6473184"/>
                          <a:pt x="6572952" y="5897731"/>
                          <a:pt x="6413280" y="6125013"/>
                        </a:cubicBezTo>
                        <a:cubicBezTo>
                          <a:pt x="6286228" y="6342864"/>
                          <a:pt x="6049623" y="5940764"/>
                          <a:pt x="5879297" y="6125013"/>
                        </a:cubicBezTo>
                        <a:cubicBezTo>
                          <a:pt x="5698183" y="6269832"/>
                          <a:pt x="5248301" y="5466556"/>
                          <a:pt x="5003917" y="6125013"/>
                        </a:cubicBezTo>
                        <a:cubicBezTo>
                          <a:pt x="4717847" y="6728211"/>
                          <a:pt x="4433136" y="5875330"/>
                          <a:pt x="4242335" y="6125013"/>
                        </a:cubicBezTo>
                        <a:cubicBezTo>
                          <a:pt x="4140423" y="6428954"/>
                          <a:pt x="3676206" y="5576973"/>
                          <a:pt x="3253154" y="6125013"/>
                        </a:cubicBezTo>
                        <a:cubicBezTo>
                          <a:pt x="2872083" y="6783934"/>
                          <a:pt x="2801175" y="5520895"/>
                          <a:pt x="2377773" y="6125013"/>
                        </a:cubicBezTo>
                        <a:cubicBezTo>
                          <a:pt x="1942327" y="6620297"/>
                          <a:pt x="1855797" y="5781427"/>
                          <a:pt x="1502392" y="6125013"/>
                        </a:cubicBezTo>
                        <a:cubicBezTo>
                          <a:pt x="978854" y="6360972"/>
                          <a:pt x="612157" y="5835012"/>
                          <a:pt x="171812" y="6125013"/>
                        </a:cubicBezTo>
                        <a:cubicBezTo>
                          <a:pt x="44762" y="6079072"/>
                          <a:pt x="65046" y="5833728"/>
                          <a:pt x="0" y="5104158"/>
                        </a:cubicBezTo>
                        <a:cubicBezTo>
                          <a:pt x="144317" y="3071577"/>
                          <a:pt x="-71645" y="2223282"/>
                          <a:pt x="0" y="1020854"/>
                        </a:cubicBezTo>
                        <a:close/>
                      </a:path>
                      <a:path w="11723582" h="6125013" stroke="0" extrusionOk="0">
                        <a:moveTo>
                          <a:pt x="0" y="1020854"/>
                        </a:moveTo>
                        <a:cubicBezTo>
                          <a:pt x="8589" y="490732"/>
                          <a:pt x="88365" y="19654"/>
                          <a:pt x="171812" y="0"/>
                        </a:cubicBezTo>
                        <a:cubicBezTo>
                          <a:pt x="445275" y="-296661"/>
                          <a:pt x="456203" y="225838"/>
                          <a:pt x="705795" y="0"/>
                        </a:cubicBezTo>
                        <a:cubicBezTo>
                          <a:pt x="901448" y="-317878"/>
                          <a:pt x="1100866" y="339071"/>
                          <a:pt x="1239778" y="0"/>
                        </a:cubicBezTo>
                        <a:cubicBezTo>
                          <a:pt x="1436455" y="-336437"/>
                          <a:pt x="1820235" y="142171"/>
                          <a:pt x="2001358" y="0"/>
                        </a:cubicBezTo>
                        <a:cubicBezTo>
                          <a:pt x="2173069" y="-169320"/>
                          <a:pt x="2526530" y="418039"/>
                          <a:pt x="2762940" y="0"/>
                        </a:cubicBezTo>
                        <a:cubicBezTo>
                          <a:pt x="2873853" y="-472213"/>
                          <a:pt x="3054470" y="94358"/>
                          <a:pt x="3410723" y="0"/>
                        </a:cubicBezTo>
                        <a:cubicBezTo>
                          <a:pt x="3705757" y="-210286"/>
                          <a:pt x="4038910" y="194793"/>
                          <a:pt x="4399904" y="0"/>
                        </a:cubicBezTo>
                        <a:cubicBezTo>
                          <a:pt x="4673006" y="-107749"/>
                          <a:pt x="4823639" y="296304"/>
                          <a:pt x="5047686" y="0"/>
                        </a:cubicBezTo>
                        <a:cubicBezTo>
                          <a:pt x="5257893" y="-336591"/>
                          <a:pt x="5466509" y="168302"/>
                          <a:pt x="5695468" y="0"/>
                        </a:cubicBezTo>
                        <a:cubicBezTo>
                          <a:pt x="5919351" y="-229119"/>
                          <a:pt x="6213282" y="301026"/>
                          <a:pt x="6457050" y="0"/>
                        </a:cubicBezTo>
                        <a:cubicBezTo>
                          <a:pt x="6823935" y="-304419"/>
                          <a:pt x="6865008" y="4806"/>
                          <a:pt x="7104831" y="0"/>
                        </a:cubicBezTo>
                        <a:cubicBezTo>
                          <a:pt x="7333523" y="14134"/>
                          <a:pt x="7670622" y="745108"/>
                          <a:pt x="8094012" y="0"/>
                        </a:cubicBezTo>
                        <a:cubicBezTo>
                          <a:pt x="8499357" y="-502409"/>
                          <a:pt x="8471907" y="325397"/>
                          <a:pt x="8627995" y="0"/>
                        </a:cubicBezTo>
                        <a:cubicBezTo>
                          <a:pt x="8696760" y="-324869"/>
                          <a:pt x="9263606" y="344819"/>
                          <a:pt x="9503376" y="0"/>
                        </a:cubicBezTo>
                        <a:cubicBezTo>
                          <a:pt x="9801556" y="-347765"/>
                          <a:pt x="10208224" y="385321"/>
                          <a:pt x="10606357" y="0"/>
                        </a:cubicBezTo>
                        <a:cubicBezTo>
                          <a:pt x="10989165" y="-448297"/>
                          <a:pt x="11075152" y="258805"/>
                          <a:pt x="11551769" y="0"/>
                        </a:cubicBezTo>
                        <a:cubicBezTo>
                          <a:pt x="11615427" y="-15752"/>
                          <a:pt x="11812673" y="405270"/>
                          <a:pt x="11723582" y="1020854"/>
                        </a:cubicBezTo>
                        <a:cubicBezTo>
                          <a:pt x="11761665" y="2064113"/>
                          <a:pt x="11670310" y="3504658"/>
                          <a:pt x="11723582" y="5104158"/>
                        </a:cubicBezTo>
                        <a:cubicBezTo>
                          <a:pt x="11736921" y="5624810"/>
                          <a:pt x="11628205" y="6064091"/>
                          <a:pt x="11551769" y="6125013"/>
                        </a:cubicBezTo>
                        <a:cubicBezTo>
                          <a:pt x="11382406" y="6481600"/>
                          <a:pt x="11242802" y="5979776"/>
                          <a:pt x="11017786" y="6125013"/>
                        </a:cubicBezTo>
                        <a:cubicBezTo>
                          <a:pt x="10810636" y="6277761"/>
                          <a:pt x="10273197" y="5843981"/>
                          <a:pt x="9914806" y="6125013"/>
                        </a:cubicBezTo>
                        <a:cubicBezTo>
                          <a:pt x="9535740" y="6476428"/>
                          <a:pt x="9126246" y="6149349"/>
                          <a:pt x="8811825" y="6125013"/>
                        </a:cubicBezTo>
                        <a:cubicBezTo>
                          <a:pt x="8438733" y="6161674"/>
                          <a:pt x="8509768" y="5971962"/>
                          <a:pt x="8277844" y="6125013"/>
                        </a:cubicBezTo>
                        <a:cubicBezTo>
                          <a:pt x="8020571" y="6275027"/>
                          <a:pt x="7691830" y="5512904"/>
                          <a:pt x="7516262" y="6125013"/>
                        </a:cubicBezTo>
                        <a:cubicBezTo>
                          <a:pt x="7348817" y="6575943"/>
                          <a:pt x="6877264" y="6077688"/>
                          <a:pt x="6527081" y="6125013"/>
                        </a:cubicBezTo>
                        <a:cubicBezTo>
                          <a:pt x="6373125" y="6129228"/>
                          <a:pt x="6265925" y="6093991"/>
                          <a:pt x="6062166" y="6125013"/>
                        </a:cubicBezTo>
                        <a:cubicBezTo>
                          <a:pt x="5858407" y="6156035"/>
                          <a:pt x="5703356" y="6065186"/>
                          <a:pt x="5537900" y="6125013"/>
                        </a:cubicBezTo>
                        <a:cubicBezTo>
                          <a:pt x="5122878" y="6231647"/>
                          <a:pt x="5035256" y="5615216"/>
                          <a:pt x="4776318" y="6125013"/>
                        </a:cubicBezTo>
                        <a:cubicBezTo>
                          <a:pt x="4407896" y="6513611"/>
                          <a:pt x="4046866" y="5641502"/>
                          <a:pt x="3673338" y="6125013"/>
                        </a:cubicBezTo>
                        <a:cubicBezTo>
                          <a:pt x="3267571" y="6705280"/>
                          <a:pt x="3404767" y="5708342"/>
                          <a:pt x="3139355" y="6125013"/>
                        </a:cubicBezTo>
                        <a:cubicBezTo>
                          <a:pt x="2963391" y="6450193"/>
                          <a:pt x="2827406" y="5660953"/>
                          <a:pt x="2377773" y="6125013"/>
                        </a:cubicBezTo>
                        <a:cubicBezTo>
                          <a:pt x="2052356" y="6538087"/>
                          <a:pt x="1967479" y="5766433"/>
                          <a:pt x="1843790" y="6125013"/>
                        </a:cubicBezTo>
                        <a:cubicBezTo>
                          <a:pt x="1742303" y="6419746"/>
                          <a:pt x="587282" y="5632320"/>
                          <a:pt x="171812" y="6125013"/>
                        </a:cubicBezTo>
                        <a:cubicBezTo>
                          <a:pt x="66871" y="6186862"/>
                          <a:pt x="-76186" y="5728108"/>
                          <a:pt x="0" y="5104158"/>
                        </a:cubicBezTo>
                        <a:cubicBezTo>
                          <a:pt x="-10049" y="3159208"/>
                          <a:pt x="-64331" y="2518676"/>
                          <a:pt x="0" y="1020854"/>
                        </a:cubicBezTo>
                        <a:close/>
                      </a:path>
                      <a:path w="11723582" h="6125013" fill="none" stroke="0" extrusionOk="0">
                        <a:moveTo>
                          <a:pt x="0" y="1020854"/>
                        </a:moveTo>
                        <a:cubicBezTo>
                          <a:pt x="4408" y="473836"/>
                          <a:pt x="93065" y="-110328"/>
                          <a:pt x="171812" y="0"/>
                        </a:cubicBezTo>
                        <a:cubicBezTo>
                          <a:pt x="501866" y="-285930"/>
                          <a:pt x="672415" y="367542"/>
                          <a:pt x="819594" y="0"/>
                        </a:cubicBezTo>
                        <a:cubicBezTo>
                          <a:pt x="1053730" y="-221257"/>
                          <a:pt x="1598733" y="567869"/>
                          <a:pt x="1922575" y="0"/>
                        </a:cubicBezTo>
                        <a:cubicBezTo>
                          <a:pt x="2140305" y="-546572"/>
                          <a:pt x="2521950" y="478346"/>
                          <a:pt x="2570357" y="0"/>
                        </a:cubicBezTo>
                        <a:cubicBezTo>
                          <a:pt x="2661461" y="-296382"/>
                          <a:pt x="3172822" y="307767"/>
                          <a:pt x="3673338" y="0"/>
                        </a:cubicBezTo>
                        <a:cubicBezTo>
                          <a:pt x="4182581" y="-395000"/>
                          <a:pt x="4457028" y="214960"/>
                          <a:pt x="4662517" y="0"/>
                        </a:cubicBezTo>
                        <a:cubicBezTo>
                          <a:pt x="5006752" y="-287807"/>
                          <a:pt x="5369861" y="416940"/>
                          <a:pt x="5765499" y="0"/>
                        </a:cubicBezTo>
                        <a:cubicBezTo>
                          <a:pt x="6270823" y="-430237"/>
                          <a:pt x="6027523" y="497013"/>
                          <a:pt x="6527081" y="0"/>
                        </a:cubicBezTo>
                        <a:cubicBezTo>
                          <a:pt x="6989669" y="-458562"/>
                          <a:pt x="7019295" y="642365"/>
                          <a:pt x="7402461" y="0"/>
                        </a:cubicBezTo>
                        <a:cubicBezTo>
                          <a:pt x="7690245" y="-500306"/>
                          <a:pt x="7888410" y="175467"/>
                          <a:pt x="8164043" y="0"/>
                        </a:cubicBezTo>
                        <a:cubicBezTo>
                          <a:pt x="8360328" y="-149698"/>
                          <a:pt x="8565687" y="217515"/>
                          <a:pt x="8698026" y="0"/>
                        </a:cubicBezTo>
                        <a:cubicBezTo>
                          <a:pt x="8908465" y="-177404"/>
                          <a:pt x="9463903" y="486708"/>
                          <a:pt x="9687207" y="0"/>
                        </a:cubicBezTo>
                        <a:cubicBezTo>
                          <a:pt x="9893791" y="-629065"/>
                          <a:pt x="10367376" y="223906"/>
                          <a:pt x="10790187" y="0"/>
                        </a:cubicBezTo>
                        <a:cubicBezTo>
                          <a:pt x="11117394" y="-254781"/>
                          <a:pt x="11353972" y="192267"/>
                          <a:pt x="11551769" y="0"/>
                        </a:cubicBezTo>
                        <a:cubicBezTo>
                          <a:pt x="11564714" y="-22235"/>
                          <a:pt x="11659231" y="327970"/>
                          <a:pt x="11723582" y="1020854"/>
                        </a:cubicBezTo>
                        <a:cubicBezTo>
                          <a:pt x="12011562" y="2691152"/>
                          <a:pt x="11749440" y="3799264"/>
                          <a:pt x="11723582" y="5104158"/>
                        </a:cubicBezTo>
                        <a:cubicBezTo>
                          <a:pt x="11708441" y="5759513"/>
                          <a:pt x="11661186" y="6084439"/>
                          <a:pt x="11551769" y="6125013"/>
                        </a:cubicBezTo>
                        <a:cubicBezTo>
                          <a:pt x="11194310" y="6728222"/>
                          <a:pt x="10868931" y="5990600"/>
                          <a:pt x="10562588" y="6125013"/>
                        </a:cubicBezTo>
                        <a:cubicBezTo>
                          <a:pt x="10196037" y="6293037"/>
                          <a:pt x="9800682" y="6049876"/>
                          <a:pt x="9459608" y="6125013"/>
                        </a:cubicBezTo>
                        <a:cubicBezTo>
                          <a:pt x="9053474" y="6250490"/>
                          <a:pt x="9062459" y="5993025"/>
                          <a:pt x="8811825" y="6125013"/>
                        </a:cubicBezTo>
                        <a:cubicBezTo>
                          <a:pt x="8679417" y="6238061"/>
                          <a:pt x="7919790" y="5564809"/>
                          <a:pt x="7708845" y="6125013"/>
                        </a:cubicBezTo>
                        <a:cubicBezTo>
                          <a:pt x="7352020" y="6810595"/>
                          <a:pt x="7210598" y="5782242"/>
                          <a:pt x="6947263" y="6125013"/>
                        </a:cubicBezTo>
                        <a:cubicBezTo>
                          <a:pt x="6615704" y="6446037"/>
                          <a:pt x="6493110" y="5920871"/>
                          <a:pt x="6413280" y="6125013"/>
                        </a:cubicBezTo>
                        <a:cubicBezTo>
                          <a:pt x="6293639" y="6320247"/>
                          <a:pt x="6048440" y="5985579"/>
                          <a:pt x="5879297" y="6125013"/>
                        </a:cubicBezTo>
                        <a:cubicBezTo>
                          <a:pt x="5698187" y="6127445"/>
                          <a:pt x="5152589" y="5590900"/>
                          <a:pt x="5003917" y="6125013"/>
                        </a:cubicBezTo>
                        <a:cubicBezTo>
                          <a:pt x="4750743" y="6657006"/>
                          <a:pt x="4360003" y="5779461"/>
                          <a:pt x="4242335" y="6125013"/>
                        </a:cubicBezTo>
                        <a:cubicBezTo>
                          <a:pt x="4172209" y="6467306"/>
                          <a:pt x="3541654" y="5669705"/>
                          <a:pt x="3253154" y="6125013"/>
                        </a:cubicBezTo>
                        <a:cubicBezTo>
                          <a:pt x="2648557" y="6653411"/>
                          <a:pt x="2774563" y="5576521"/>
                          <a:pt x="2377773" y="6125013"/>
                        </a:cubicBezTo>
                        <a:cubicBezTo>
                          <a:pt x="1910183" y="6548649"/>
                          <a:pt x="1886266" y="5883526"/>
                          <a:pt x="1502392" y="6125013"/>
                        </a:cubicBezTo>
                        <a:cubicBezTo>
                          <a:pt x="1004326" y="6263744"/>
                          <a:pt x="648796" y="5726028"/>
                          <a:pt x="171812" y="6125013"/>
                        </a:cubicBezTo>
                        <a:cubicBezTo>
                          <a:pt x="99959" y="6125755"/>
                          <a:pt x="57043" y="5777599"/>
                          <a:pt x="0" y="5104158"/>
                        </a:cubicBezTo>
                        <a:cubicBezTo>
                          <a:pt x="-97823" y="3283055"/>
                          <a:pt x="86527" y="2249103"/>
                          <a:pt x="0" y="102085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28676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22293-794E-3205-0D8C-6E2C9A3209C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C6120A-41DC-7C92-D0F7-5FBFF6BE4B7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708E9E-1ACD-5A2C-5A9D-D7D5EB761FF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959924-9D51-4583-A5FE-504ED7695F8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FED3614-A4F7-A690-FE67-7EF94616C53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C24F203-0953-FCFF-01E2-7D5FCF39823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9660EC-1BB7-4061-8105-D228D688EA98}"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1529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6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6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7" name="Google Shape;57;p6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 name="Google Shape;58;p6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6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42089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9B936-53C0-60DC-4967-298E1E8612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49E5C5-74F3-3D64-718D-212A84238CD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1C0EE-A88B-DFF2-840B-BA4FDE59AD5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959924-9D51-4583-A5FE-504ED7695F8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3E980F9-B256-675A-C89E-6908F576D3C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6989754-2CD3-3DFE-E37F-DEC2CF83042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9660EC-1BB7-4061-8105-D228D688EA98}"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58168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34FA9-3788-8C15-390A-3225D10FEAF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C491D8-56AA-BCA1-68E9-17C23576246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097441-ADFA-2B2B-528A-18E7A465518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959924-9D51-4583-A5FE-504ED7695F8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C8D8D65-CBD7-2D43-2B51-AE785DA29A3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06F609A-EA63-314A-E297-830C82E1487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9660EC-1BB7-4061-8105-D228D688EA98}"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67460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430E2-C2C9-05FE-647E-B89B409657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3B4E5D9-FE09-BEC5-A86E-4AB0BE426F7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E381FE-1767-10DB-3F9A-6D2D63A0026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FA288B-2C0B-6617-B50A-01A992159C4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959924-9D51-4583-A5FE-504ED7695F8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1C29CA6-9C71-DB98-FB7B-17E1353B00D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579993D-5D4D-C32B-185F-E12CC823C27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9660EC-1BB7-4061-8105-D228D688EA98}"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47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95B33-153E-47C7-12D9-50A0132B864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65FED80-3085-68F7-034E-F6FAFC1F874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5DDB35-C5D1-37A6-77C4-891A18B8E15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DA6CB5-75E7-CDEB-C52A-FF19257B6B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445E7E-BCB4-05F9-5B3D-5ED38498ADD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31E4C1-6491-B0AB-29EC-FC260CBBC4A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959924-9D51-4583-A5FE-504ED7695F8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B4C8DC13-85D6-843A-476B-4BD1A453255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5DC5ED15-D92D-D903-434C-D19BA21A06C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9660EC-1BB7-4061-8105-D228D688EA98}"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95050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03876-4E5D-C1F4-4404-FB3BF5B3360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35FD050-DEC3-F9CA-A37A-0F1D8413E1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959924-9D51-4583-A5FE-504ED7695F8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ECE88638-995A-C975-7E1E-AE8DD36141F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503E261E-63FD-51AF-0EA5-76DD4100F21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9660EC-1BB7-4061-8105-D228D688EA98}"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06395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A78C70-C2B0-750A-0255-92E389712FE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959924-9D51-4583-A5FE-504ED7695F8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3CE77067-43D7-29AC-6DAA-307D8D2DA33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82C7732-D8D1-74C7-C3D8-849FA171947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9660EC-1BB7-4061-8105-D228D688EA98}"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80327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CB69A-AA83-796A-AF0E-FA1ED2C02D1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0AF02C-02D6-7769-6B47-E12B9B39869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9D330F-F742-1166-6BE8-CB69B1C8E4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B92AC-B975-910C-8765-4BFF421EA85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959924-9D51-4583-A5FE-504ED7695F8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84B9EA3-333C-DB95-E4A6-43701FA8926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250BD5C-F848-8485-2479-EF179F3FF3C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9660EC-1BB7-4061-8105-D228D688EA98}"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15017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96B88-1038-E17A-DAF1-641E41E0CE8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9F25D1-7E50-52D8-CA63-62392B8FE9C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9D16C3-5C0D-2E22-35EB-6E2024CAA2A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CCFA20-BD7E-7C81-04B9-60CFD5C51C0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959924-9D51-4583-A5FE-504ED7695F8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B289DBD-CAB7-2372-A23E-1512BB7636B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BEF6219-554D-86E0-4129-074E3ED4D19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9660EC-1BB7-4061-8105-D228D688EA98}"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91282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60AE3-FF94-F29C-6823-52418B3547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03F665-0496-0959-4C2D-8500957F50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0F4971-B034-F417-381A-A7E1D721DA7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959924-9D51-4583-A5FE-504ED7695F8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4A1486F-7B42-CD9F-DE83-B44D2BA1852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7348F1E-87AB-21A2-22DB-FD3D094136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9660EC-1BB7-4061-8105-D228D688EA98}"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83667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7253A6-4D45-6938-9824-9F089944811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D9CF36-7660-30A0-EC31-02066D9EC55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F70997-D8E5-A9BF-6E32-2E4A7EB2ED5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959924-9D51-4583-A5FE-504ED7695F8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3242587-0EA4-F913-129C-B39E2081EE5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B8D79B0-652E-65BC-0F36-19DC7842ADA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9660EC-1BB7-4061-8105-D228D688EA98}"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8161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6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61"/>
          <p:cNvSpPr>
            <a:spLocks noGrp="1"/>
          </p:cNvSpPr>
          <p:nvPr>
            <p:ph type="pic" idx="2"/>
          </p:nvPr>
        </p:nvSpPr>
        <p:spPr>
          <a:xfrm>
            <a:off x="1194859" y="408517"/>
            <a:ext cx="3657600" cy="2743200"/>
          </a:xfrm>
          <a:prstGeom prst="rect">
            <a:avLst/>
          </a:prstGeom>
          <a:noFill/>
          <a:ln>
            <a:noFill/>
          </a:ln>
        </p:spPr>
      </p:sp>
      <p:sp>
        <p:nvSpPr>
          <p:cNvPr id="64" name="Google Shape;64;p6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5" name="Google Shape;65;p6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90250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CC62518B-469B-BAD4-70BD-47FD31E280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1">
            <a:extLst>
              <a:ext uri="{FF2B5EF4-FFF2-40B4-BE49-F238E27FC236}">
                <a16:creationId xmlns:a16="http://schemas.microsoft.com/office/drawing/2014/main" id="{FAADEEA5-188D-F861-A816-0B45880D52D5}"/>
              </a:ext>
            </a:extLst>
          </p:cNvPr>
          <p:cNvSpPr/>
          <p:nvPr userDrawn="1"/>
        </p:nvSpPr>
        <p:spPr>
          <a:xfrm>
            <a:off x="234209" y="366493"/>
            <a:ext cx="11723582" cy="6125013"/>
          </a:xfrm>
          <a:custGeom>
            <a:avLst/>
            <a:gdLst>
              <a:gd name="connsiteX0" fmla="*/ 0 w 11723582"/>
              <a:gd name="connsiteY0" fmla="*/ 1020854 h 6125013"/>
              <a:gd name="connsiteX1" fmla="*/ 171812 w 11723582"/>
              <a:gd name="connsiteY1" fmla="*/ 0 h 6125013"/>
              <a:gd name="connsiteX2" fmla="*/ 819594 w 11723582"/>
              <a:gd name="connsiteY2" fmla="*/ 0 h 6125013"/>
              <a:gd name="connsiteX3" fmla="*/ 1922575 w 11723582"/>
              <a:gd name="connsiteY3" fmla="*/ 0 h 6125013"/>
              <a:gd name="connsiteX4" fmla="*/ 2570357 w 11723582"/>
              <a:gd name="connsiteY4" fmla="*/ 0 h 6125013"/>
              <a:gd name="connsiteX5" fmla="*/ 3673338 w 11723582"/>
              <a:gd name="connsiteY5" fmla="*/ 0 h 6125013"/>
              <a:gd name="connsiteX6" fmla="*/ 4662517 w 11723582"/>
              <a:gd name="connsiteY6" fmla="*/ 0 h 6125013"/>
              <a:gd name="connsiteX7" fmla="*/ 5765499 w 11723582"/>
              <a:gd name="connsiteY7" fmla="*/ 0 h 6125013"/>
              <a:gd name="connsiteX8" fmla="*/ 6527081 w 11723582"/>
              <a:gd name="connsiteY8" fmla="*/ 0 h 6125013"/>
              <a:gd name="connsiteX9" fmla="*/ 7402461 w 11723582"/>
              <a:gd name="connsiteY9" fmla="*/ 0 h 6125013"/>
              <a:gd name="connsiteX10" fmla="*/ 8164043 w 11723582"/>
              <a:gd name="connsiteY10" fmla="*/ 0 h 6125013"/>
              <a:gd name="connsiteX11" fmla="*/ 8698026 w 11723582"/>
              <a:gd name="connsiteY11" fmla="*/ 0 h 6125013"/>
              <a:gd name="connsiteX12" fmla="*/ 9687207 w 11723582"/>
              <a:gd name="connsiteY12" fmla="*/ 0 h 6125013"/>
              <a:gd name="connsiteX13" fmla="*/ 10790187 w 11723582"/>
              <a:gd name="connsiteY13" fmla="*/ 0 h 6125013"/>
              <a:gd name="connsiteX14" fmla="*/ 11551769 w 11723582"/>
              <a:gd name="connsiteY14" fmla="*/ 0 h 6125013"/>
              <a:gd name="connsiteX15" fmla="*/ 11723582 w 11723582"/>
              <a:gd name="connsiteY15" fmla="*/ 1020854 h 6125013"/>
              <a:gd name="connsiteX16" fmla="*/ 11723582 w 11723582"/>
              <a:gd name="connsiteY16" fmla="*/ 5104158 h 6125013"/>
              <a:gd name="connsiteX17" fmla="*/ 11551769 w 11723582"/>
              <a:gd name="connsiteY17" fmla="*/ 6125013 h 6125013"/>
              <a:gd name="connsiteX18" fmla="*/ 10562588 w 11723582"/>
              <a:gd name="connsiteY18" fmla="*/ 6125013 h 6125013"/>
              <a:gd name="connsiteX19" fmla="*/ 9459608 w 11723582"/>
              <a:gd name="connsiteY19" fmla="*/ 6125013 h 6125013"/>
              <a:gd name="connsiteX20" fmla="*/ 8811825 w 11723582"/>
              <a:gd name="connsiteY20" fmla="*/ 6125013 h 6125013"/>
              <a:gd name="connsiteX21" fmla="*/ 7708845 w 11723582"/>
              <a:gd name="connsiteY21" fmla="*/ 6125013 h 6125013"/>
              <a:gd name="connsiteX22" fmla="*/ 6947263 w 11723582"/>
              <a:gd name="connsiteY22" fmla="*/ 6125013 h 6125013"/>
              <a:gd name="connsiteX23" fmla="*/ 6413280 w 11723582"/>
              <a:gd name="connsiteY23" fmla="*/ 6125013 h 6125013"/>
              <a:gd name="connsiteX24" fmla="*/ 5879297 w 11723582"/>
              <a:gd name="connsiteY24" fmla="*/ 6125013 h 6125013"/>
              <a:gd name="connsiteX25" fmla="*/ 5003917 w 11723582"/>
              <a:gd name="connsiteY25" fmla="*/ 6125013 h 6125013"/>
              <a:gd name="connsiteX26" fmla="*/ 4242335 w 11723582"/>
              <a:gd name="connsiteY26" fmla="*/ 6125013 h 6125013"/>
              <a:gd name="connsiteX27" fmla="*/ 3253154 w 11723582"/>
              <a:gd name="connsiteY27" fmla="*/ 6125013 h 6125013"/>
              <a:gd name="connsiteX28" fmla="*/ 2377773 w 11723582"/>
              <a:gd name="connsiteY28" fmla="*/ 6125013 h 6125013"/>
              <a:gd name="connsiteX29" fmla="*/ 1502392 w 11723582"/>
              <a:gd name="connsiteY29" fmla="*/ 6125013 h 6125013"/>
              <a:gd name="connsiteX30" fmla="*/ 171812 w 11723582"/>
              <a:gd name="connsiteY30" fmla="*/ 6125013 h 6125013"/>
              <a:gd name="connsiteX31" fmla="*/ 0 w 11723582"/>
              <a:gd name="connsiteY31" fmla="*/ 5104158 h 6125013"/>
              <a:gd name="connsiteX32" fmla="*/ 0 w 11723582"/>
              <a:gd name="connsiteY32" fmla="*/ 1020854 h 6125013"/>
              <a:gd name="connsiteX0" fmla="*/ 0 w 11723582"/>
              <a:gd name="connsiteY0" fmla="*/ 1020854 h 6125013"/>
              <a:gd name="connsiteX1" fmla="*/ 171812 w 11723582"/>
              <a:gd name="connsiteY1" fmla="*/ 0 h 6125013"/>
              <a:gd name="connsiteX2" fmla="*/ 705795 w 11723582"/>
              <a:gd name="connsiteY2" fmla="*/ 0 h 6125013"/>
              <a:gd name="connsiteX3" fmla="*/ 1239778 w 11723582"/>
              <a:gd name="connsiteY3" fmla="*/ 0 h 6125013"/>
              <a:gd name="connsiteX4" fmla="*/ 2001358 w 11723582"/>
              <a:gd name="connsiteY4" fmla="*/ 0 h 6125013"/>
              <a:gd name="connsiteX5" fmla="*/ 2762940 w 11723582"/>
              <a:gd name="connsiteY5" fmla="*/ 0 h 6125013"/>
              <a:gd name="connsiteX6" fmla="*/ 3410723 w 11723582"/>
              <a:gd name="connsiteY6" fmla="*/ 0 h 6125013"/>
              <a:gd name="connsiteX7" fmla="*/ 4399904 w 11723582"/>
              <a:gd name="connsiteY7" fmla="*/ 0 h 6125013"/>
              <a:gd name="connsiteX8" fmla="*/ 5047686 w 11723582"/>
              <a:gd name="connsiteY8" fmla="*/ 0 h 6125013"/>
              <a:gd name="connsiteX9" fmla="*/ 5695468 w 11723582"/>
              <a:gd name="connsiteY9" fmla="*/ 0 h 6125013"/>
              <a:gd name="connsiteX10" fmla="*/ 6457050 w 11723582"/>
              <a:gd name="connsiteY10" fmla="*/ 0 h 6125013"/>
              <a:gd name="connsiteX11" fmla="*/ 7104831 w 11723582"/>
              <a:gd name="connsiteY11" fmla="*/ 0 h 6125013"/>
              <a:gd name="connsiteX12" fmla="*/ 8094012 w 11723582"/>
              <a:gd name="connsiteY12" fmla="*/ 0 h 6125013"/>
              <a:gd name="connsiteX13" fmla="*/ 8627995 w 11723582"/>
              <a:gd name="connsiteY13" fmla="*/ 0 h 6125013"/>
              <a:gd name="connsiteX14" fmla="*/ 9503376 w 11723582"/>
              <a:gd name="connsiteY14" fmla="*/ 0 h 6125013"/>
              <a:gd name="connsiteX15" fmla="*/ 10606357 w 11723582"/>
              <a:gd name="connsiteY15" fmla="*/ 0 h 6125013"/>
              <a:gd name="connsiteX16" fmla="*/ 11551769 w 11723582"/>
              <a:gd name="connsiteY16" fmla="*/ 0 h 6125013"/>
              <a:gd name="connsiteX17" fmla="*/ 11723582 w 11723582"/>
              <a:gd name="connsiteY17" fmla="*/ 1020854 h 6125013"/>
              <a:gd name="connsiteX18" fmla="*/ 11723582 w 11723582"/>
              <a:gd name="connsiteY18" fmla="*/ 5104158 h 6125013"/>
              <a:gd name="connsiteX19" fmla="*/ 11551769 w 11723582"/>
              <a:gd name="connsiteY19" fmla="*/ 6125013 h 6125013"/>
              <a:gd name="connsiteX20" fmla="*/ 11017786 w 11723582"/>
              <a:gd name="connsiteY20" fmla="*/ 6125013 h 6125013"/>
              <a:gd name="connsiteX21" fmla="*/ 9914806 w 11723582"/>
              <a:gd name="connsiteY21" fmla="*/ 6125013 h 6125013"/>
              <a:gd name="connsiteX22" fmla="*/ 8811825 w 11723582"/>
              <a:gd name="connsiteY22" fmla="*/ 6125013 h 6125013"/>
              <a:gd name="connsiteX23" fmla="*/ 8277844 w 11723582"/>
              <a:gd name="connsiteY23" fmla="*/ 6125013 h 6125013"/>
              <a:gd name="connsiteX24" fmla="*/ 7516262 w 11723582"/>
              <a:gd name="connsiteY24" fmla="*/ 6125013 h 6125013"/>
              <a:gd name="connsiteX25" fmla="*/ 6527081 w 11723582"/>
              <a:gd name="connsiteY25" fmla="*/ 6125013 h 6125013"/>
              <a:gd name="connsiteX26" fmla="*/ 6062166 w 11723582"/>
              <a:gd name="connsiteY26" fmla="*/ 6125013 h 6125013"/>
              <a:gd name="connsiteX27" fmla="*/ 5537900 w 11723582"/>
              <a:gd name="connsiteY27" fmla="*/ 6125013 h 6125013"/>
              <a:gd name="connsiteX28" fmla="*/ 4776318 w 11723582"/>
              <a:gd name="connsiteY28" fmla="*/ 6125013 h 6125013"/>
              <a:gd name="connsiteX29" fmla="*/ 3673338 w 11723582"/>
              <a:gd name="connsiteY29" fmla="*/ 6125013 h 6125013"/>
              <a:gd name="connsiteX30" fmla="*/ 3139355 w 11723582"/>
              <a:gd name="connsiteY30" fmla="*/ 6125013 h 6125013"/>
              <a:gd name="connsiteX31" fmla="*/ 2377773 w 11723582"/>
              <a:gd name="connsiteY31" fmla="*/ 6125013 h 6125013"/>
              <a:gd name="connsiteX32" fmla="*/ 1843790 w 11723582"/>
              <a:gd name="connsiteY32" fmla="*/ 6125013 h 6125013"/>
              <a:gd name="connsiteX33" fmla="*/ 171812 w 11723582"/>
              <a:gd name="connsiteY33" fmla="*/ 6125013 h 6125013"/>
              <a:gd name="connsiteX34" fmla="*/ 0 w 11723582"/>
              <a:gd name="connsiteY34" fmla="*/ 5104158 h 6125013"/>
              <a:gd name="connsiteX35" fmla="*/ 0 w 11723582"/>
              <a:gd name="connsiteY35" fmla="*/ 1020854 h 6125013"/>
              <a:gd name="connsiteX0" fmla="*/ 0 w 11723582"/>
              <a:gd name="connsiteY0" fmla="*/ 1020854 h 6125013"/>
              <a:gd name="connsiteX1" fmla="*/ 171812 w 11723582"/>
              <a:gd name="connsiteY1" fmla="*/ 0 h 6125013"/>
              <a:gd name="connsiteX2" fmla="*/ 819594 w 11723582"/>
              <a:gd name="connsiteY2" fmla="*/ 0 h 6125013"/>
              <a:gd name="connsiteX3" fmla="*/ 1922575 w 11723582"/>
              <a:gd name="connsiteY3" fmla="*/ 0 h 6125013"/>
              <a:gd name="connsiteX4" fmla="*/ 2570357 w 11723582"/>
              <a:gd name="connsiteY4" fmla="*/ 0 h 6125013"/>
              <a:gd name="connsiteX5" fmla="*/ 3673338 w 11723582"/>
              <a:gd name="connsiteY5" fmla="*/ 0 h 6125013"/>
              <a:gd name="connsiteX6" fmla="*/ 4662517 w 11723582"/>
              <a:gd name="connsiteY6" fmla="*/ 0 h 6125013"/>
              <a:gd name="connsiteX7" fmla="*/ 5765499 w 11723582"/>
              <a:gd name="connsiteY7" fmla="*/ 0 h 6125013"/>
              <a:gd name="connsiteX8" fmla="*/ 6527081 w 11723582"/>
              <a:gd name="connsiteY8" fmla="*/ 0 h 6125013"/>
              <a:gd name="connsiteX9" fmla="*/ 7402461 w 11723582"/>
              <a:gd name="connsiteY9" fmla="*/ 0 h 6125013"/>
              <a:gd name="connsiteX10" fmla="*/ 8164043 w 11723582"/>
              <a:gd name="connsiteY10" fmla="*/ 0 h 6125013"/>
              <a:gd name="connsiteX11" fmla="*/ 8698026 w 11723582"/>
              <a:gd name="connsiteY11" fmla="*/ 0 h 6125013"/>
              <a:gd name="connsiteX12" fmla="*/ 9687207 w 11723582"/>
              <a:gd name="connsiteY12" fmla="*/ 0 h 6125013"/>
              <a:gd name="connsiteX13" fmla="*/ 10790187 w 11723582"/>
              <a:gd name="connsiteY13" fmla="*/ 0 h 6125013"/>
              <a:gd name="connsiteX14" fmla="*/ 11551769 w 11723582"/>
              <a:gd name="connsiteY14" fmla="*/ 0 h 6125013"/>
              <a:gd name="connsiteX15" fmla="*/ 11723582 w 11723582"/>
              <a:gd name="connsiteY15" fmla="*/ 1020854 h 6125013"/>
              <a:gd name="connsiteX16" fmla="*/ 11723582 w 11723582"/>
              <a:gd name="connsiteY16" fmla="*/ 5104158 h 6125013"/>
              <a:gd name="connsiteX17" fmla="*/ 11551769 w 11723582"/>
              <a:gd name="connsiteY17" fmla="*/ 6125013 h 6125013"/>
              <a:gd name="connsiteX18" fmla="*/ 10562588 w 11723582"/>
              <a:gd name="connsiteY18" fmla="*/ 6125013 h 6125013"/>
              <a:gd name="connsiteX19" fmla="*/ 9459608 w 11723582"/>
              <a:gd name="connsiteY19" fmla="*/ 6125013 h 6125013"/>
              <a:gd name="connsiteX20" fmla="*/ 8811825 w 11723582"/>
              <a:gd name="connsiteY20" fmla="*/ 6125013 h 6125013"/>
              <a:gd name="connsiteX21" fmla="*/ 7708845 w 11723582"/>
              <a:gd name="connsiteY21" fmla="*/ 6125013 h 6125013"/>
              <a:gd name="connsiteX22" fmla="*/ 6947263 w 11723582"/>
              <a:gd name="connsiteY22" fmla="*/ 6125013 h 6125013"/>
              <a:gd name="connsiteX23" fmla="*/ 6413280 w 11723582"/>
              <a:gd name="connsiteY23" fmla="*/ 6125013 h 6125013"/>
              <a:gd name="connsiteX24" fmla="*/ 5879297 w 11723582"/>
              <a:gd name="connsiteY24" fmla="*/ 6125013 h 6125013"/>
              <a:gd name="connsiteX25" fmla="*/ 5003917 w 11723582"/>
              <a:gd name="connsiteY25" fmla="*/ 6125013 h 6125013"/>
              <a:gd name="connsiteX26" fmla="*/ 4242335 w 11723582"/>
              <a:gd name="connsiteY26" fmla="*/ 6125013 h 6125013"/>
              <a:gd name="connsiteX27" fmla="*/ 3253154 w 11723582"/>
              <a:gd name="connsiteY27" fmla="*/ 6125013 h 6125013"/>
              <a:gd name="connsiteX28" fmla="*/ 2377773 w 11723582"/>
              <a:gd name="connsiteY28" fmla="*/ 6125013 h 6125013"/>
              <a:gd name="connsiteX29" fmla="*/ 1502392 w 11723582"/>
              <a:gd name="connsiteY29" fmla="*/ 6125013 h 6125013"/>
              <a:gd name="connsiteX30" fmla="*/ 171812 w 11723582"/>
              <a:gd name="connsiteY30" fmla="*/ 6125013 h 6125013"/>
              <a:gd name="connsiteX31" fmla="*/ 0 w 11723582"/>
              <a:gd name="connsiteY31" fmla="*/ 5104158 h 6125013"/>
              <a:gd name="connsiteX32" fmla="*/ 0 w 11723582"/>
              <a:gd name="connsiteY32" fmla="*/ 1020854 h 6125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723582" h="6125013" fill="none" extrusionOk="0">
                <a:moveTo>
                  <a:pt x="0" y="1020854"/>
                </a:moveTo>
                <a:cubicBezTo>
                  <a:pt x="-19677" y="525198"/>
                  <a:pt x="21468" y="-162099"/>
                  <a:pt x="171812" y="0"/>
                </a:cubicBezTo>
                <a:cubicBezTo>
                  <a:pt x="501577" y="-142508"/>
                  <a:pt x="748701" y="385448"/>
                  <a:pt x="819594" y="0"/>
                </a:cubicBezTo>
                <a:cubicBezTo>
                  <a:pt x="1206313" y="-307496"/>
                  <a:pt x="1499962" y="385487"/>
                  <a:pt x="1922575" y="0"/>
                </a:cubicBezTo>
                <a:cubicBezTo>
                  <a:pt x="2109305" y="-453193"/>
                  <a:pt x="2422741" y="543635"/>
                  <a:pt x="2570357" y="0"/>
                </a:cubicBezTo>
                <a:cubicBezTo>
                  <a:pt x="2856309" y="-272746"/>
                  <a:pt x="3389907" y="479273"/>
                  <a:pt x="3673338" y="0"/>
                </a:cubicBezTo>
                <a:cubicBezTo>
                  <a:pt x="4234854" y="-315007"/>
                  <a:pt x="4171886" y="254644"/>
                  <a:pt x="4662517" y="0"/>
                </a:cubicBezTo>
                <a:cubicBezTo>
                  <a:pt x="4854059" y="-274112"/>
                  <a:pt x="5406190" y="294614"/>
                  <a:pt x="5765499" y="0"/>
                </a:cubicBezTo>
                <a:cubicBezTo>
                  <a:pt x="6156972" y="-326019"/>
                  <a:pt x="5937160" y="419468"/>
                  <a:pt x="6527081" y="0"/>
                </a:cubicBezTo>
                <a:cubicBezTo>
                  <a:pt x="6798523" y="-148367"/>
                  <a:pt x="6910265" y="343002"/>
                  <a:pt x="7402461" y="0"/>
                </a:cubicBezTo>
                <a:cubicBezTo>
                  <a:pt x="7767318" y="-516566"/>
                  <a:pt x="7856762" y="71423"/>
                  <a:pt x="8164043" y="0"/>
                </a:cubicBezTo>
                <a:cubicBezTo>
                  <a:pt x="8432635" y="-40706"/>
                  <a:pt x="8510430" y="124720"/>
                  <a:pt x="8698026" y="0"/>
                </a:cubicBezTo>
                <a:cubicBezTo>
                  <a:pt x="9060082" y="21431"/>
                  <a:pt x="9494692" y="820544"/>
                  <a:pt x="9687207" y="0"/>
                </a:cubicBezTo>
                <a:cubicBezTo>
                  <a:pt x="10031181" y="-524967"/>
                  <a:pt x="10359696" y="164432"/>
                  <a:pt x="10790187" y="0"/>
                </a:cubicBezTo>
                <a:cubicBezTo>
                  <a:pt x="11247894" y="-347620"/>
                  <a:pt x="11413734" y="287089"/>
                  <a:pt x="11551769" y="0"/>
                </a:cubicBezTo>
                <a:cubicBezTo>
                  <a:pt x="11511638" y="40971"/>
                  <a:pt x="11512378" y="349491"/>
                  <a:pt x="11723582" y="1020854"/>
                </a:cubicBezTo>
                <a:cubicBezTo>
                  <a:pt x="11491239" y="2469167"/>
                  <a:pt x="11964926" y="4030205"/>
                  <a:pt x="11723582" y="5104158"/>
                </a:cubicBezTo>
                <a:cubicBezTo>
                  <a:pt x="11683929" y="5719907"/>
                  <a:pt x="11647876" y="6062116"/>
                  <a:pt x="11551769" y="6125013"/>
                </a:cubicBezTo>
                <a:cubicBezTo>
                  <a:pt x="11305289" y="6749897"/>
                  <a:pt x="10893347" y="6086647"/>
                  <a:pt x="10562588" y="6125013"/>
                </a:cubicBezTo>
                <a:cubicBezTo>
                  <a:pt x="10263058" y="6370799"/>
                  <a:pt x="9780119" y="6128963"/>
                  <a:pt x="9459608" y="6125013"/>
                </a:cubicBezTo>
                <a:cubicBezTo>
                  <a:pt x="9182616" y="6257605"/>
                  <a:pt x="9030008" y="5884957"/>
                  <a:pt x="8811825" y="6125013"/>
                </a:cubicBezTo>
                <a:cubicBezTo>
                  <a:pt x="8555648" y="6495848"/>
                  <a:pt x="7931702" y="5688010"/>
                  <a:pt x="7708845" y="6125013"/>
                </a:cubicBezTo>
                <a:cubicBezTo>
                  <a:pt x="7317260" y="6864594"/>
                  <a:pt x="7102020" y="5795304"/>
                  <a:pt x="6947263" y="6125013"/>
                </a:cubicBezTo>
                <a:cubicBezTo>
                  <a:pt x="6711633" y="6489758"/>
                  <a:pt x="6586864" y="5900491"/>
                  <a:pt x="6413280" y="6125013"/>
                </a:cubicBezTo>
                <a:cubicBezTo>
                  <a:pt x="6265996" y="6297023"/>
                  <a:pt x="6033297" y="5912754"/>
                  <a:pt x="5879297" y="6125013"/>
                </a:cubicBezTo>
                <a:cubicBezTo>
                  <a:pt x="5687481" y="6223004"/>
                  <a:pt x="5273103" y="5396441"/>
                  <a:pt x="5003917" y="6125013"/>
                </a:cubicBezTo>
                <a:cubicBezTo>
                  <a:pt x="4663657" y="6738450"/>
                  <a:pt x="4442098" y="5890500"/>
                  <a:pt x="4242335" y="6125013"/>
                </a:cubicBezTo>
                <a:cubicBezTo>
                  <a:pt x="4315906" y="6454496"/>
                  <a:pt x="3687092" y="5648535"/>
                  <a:pt x="3253154" y="6125013"/>
                </a:cubicBezTo>
                <a:cubicBezTo>
                  <a:pt x="2882872" y="6806199"/>
                  <a:pt x="2821625" y="5376049"/>
                  <a:pt x="2377773" y="6125013"/>
                </a:cubicBezTo>
                <a:cubicBezTo>
                  <a:pt x="1885345" y="6554520"/>
                  <a:pt x="1841943" y="5762846"/>
                  <a:pt x="1502392" y="6125013"/>
                </a:cubicBezTo>
                <a:cubicBezTo>
                  <a:pt x="854046" y="6348053"/>
                  <a:pt x="544985" y="5831746"/>
                  <a:pt x="171812" y="6125013"/>
                </a:cubicBezTo>
                <a:cubicBezTo>
                  <a:pt x="6609" y="6023104"/>
                  <a:pt x="96027" y="5869338"/>
                  <a:pt x="0" y="5104158"/>
                </a:cubicBezTo>
                <a:cubicBezTo>
                  <a:pt x="203168" y="3063847"/>
                  <a:pt x="-177283" y="2379254"/>
                  <a:pt x="0" y="1020854"/>
                </a:cubicBezTo>
                <a:close/>
              </a:path>
              <a:path w="11723582" h="6125013" stroke="0" extrusionOk="0">
                <a:moveTo>
                  <a:pt x="0" y="1020854"/>
                </a:moveTo>
                <a:cubicBezTo>
                  <a:pt x="5812" y="483418"/>
                  <a:pt x="84073" y="23275"/>
                  <a:pt x="171812" y="0"/>
                </a:cubicBezTo>
                <a:cubicBezTo>
                  <a:pt x="450952" y="-243688"/>
                  <a:pt x="441328" y="204341"/>
                  <a:pt x="705795" y="0"/>
                </a:cubicBezTo>
                <a:cubicBezTo>
                  <a:pt x="863978" y="-406820"/>
                  <a:pt x="1187025" y="335806"/>
                  <a:pt x="1239778" y="0"/>
                </a:cubicBezTo>
                <a:cubicBezTo>
                  <a:pt x="1381526" y="-304520"/>
                  <a:pt x="1873645" y="184595"/>
                  <a:pt x="2001358" y="0"/>
                </a:cubicBezTo>
                <a:cubicBezTo>
                  <a:pt x="2125405" y="-264859"/>
                  <a:pt x="2457091" y="303154"/>
                  <a:pt x="2762940" y="0"/>
                </a:cubicBezTo>
                <a:cubicBezTo>
                  <a:pt x="2826637" y="-407917"/>
                  <a:pt x="3043160" y="59361"/>
                  <a:pt x="3410723" y="0"/>
                </a:cubicBezTo>
                <a:cubicBezTo>
                  <a:pt x="3617814" y="-236086"/>
                  <a:pt x="4013042" y="251093"/>
                  <a:pt x="4399904" y="0"/>
                </a:cubicBezTo>
                <a:cubicBezTo>
                  <a:pt x="4639695" y="-84890"/>
                  <a:pt x="4827060" y="332805"/>
                  <a:pt x="5047686" y="0"/>
                </a:cubicBezTo>
                <a:cubicBezTo>
                  <a:pt x="5253852" y="-355761"/>
                  <a:pt x="5486714" y="107389"/>
                  <a:pt x="5695468" y="0"/>
                </a:cubicBezTo>
                <a:cubicBezTo>
                  <a:pt x="5851492" y="-311997"/>
                  <a:pt x="6317068" y="316340"/>
                  <a:pt x="6457050" y="0"/>
                </a:cubicBezTo>
                <a:cubicBezTo>
                  <a:pt x="6867986" y="-340641"/>
                  <a:pt x="6854966" y="-895"/>
                  <a:pt x="7104831" y="0"/>
                </a:cubicBezTo>
                <a:cubicBezTo>
                  <a:pt x="7456976" y="187746"/>
                  <a:pt x="7697892" y="947905"/>
                  <a:pt x="8094012" y="0"/>
                </a:cubicBezTo>
                <a:cubicBezTo>
                  <a:pt x="8452412" y="-453614"/>
                  <a:pt x="8481656" y="342875"/>
                  <a:pt x="8627995" y="0"/>
                </a:cubicBezTo>
                <a:cubicBezTo>
                  <a:pt x="8612142" y="-353089"/>
                  <a:pt x="9307894" y="375628"/>
                  <a:pt x="9503376" y="0"/>
                </a:cubicBezTo>
                <a:cubicBezTo>
                  <a:pt x="9812417" y="-360154"/>
                  <a:pt x="10184617" y="353416"/>
                  <a:pt x="10606357" y="0"/>
                </a:cubicBezTo>
                <a:cubicBezTo>
                  <a:pt x="10993098" y="-512662"/>
                  <a:pt x="10986845" y="332305"/>
                  <a:pt x="11551769" y="0"/>
                </a:cubicBezTo>
                <a:cubicBezTo>
                  <a:pt x="11580426" y="-9293"/>
                  <a:pt x="11845155" y="373654"/>
                  <a:pt x="11723582" y="1020854"/>
                </a:cubicBezTo>
                <a:cubicBezTo>
                  <a:pt x="11517233" y="2132552"/>
                  <a:pt x="11652955" y="3834430"/>
                  <a:pt x="11723582" y="5104158"/>
                </a:cubicBezTo>
                <a:cubicBezTo>
                  <a:pt x="11719933" y="5609212"/>
                  <a:pt x="11612108" y="6064075"/>
                  <a:pt x="11551769" y="6125013"/>
                </a:cubicBezTo>
                <a:cubicBezTo>
                  <a:pt x="11407320" y="6524462"/>
                  <a:pt x="11297085" y="6005008"/>
                  <a:pt x="11017786" y="6125013"/>
                </a:cubicBezTo>
                <a:cubicBezTo>
                  <a:pt x="10786266" y="6265411"/>
                  <a:pt x="10271104" y="5857185"/>
                  <a:pt x="9914806" y="6125013"/>
                </a:cubicBezTo>
                <a:cubicBezTo>
                  <a:pt x="9486015" y="6439288"/>
                  <a:pt x="9098049" y="6208614"/>
                  <a:pt x="8811825" y="6125013"/>
                </a:cubicBezTo>
                <a:cubicBezTo>
                  <a:pt x="8434624" y="6163742"/>
                  <a:pt x="8499820" y="5968999"/>
                  <a:pt x="8277844" y="6125013"/>
                </a:cubicBezTo>
                <a:cubicBezTo>
                  <a:pt x="7932650" y="6275412"/>
                  <a:pt x="7691319" y="5467385"/>
                  <a:pt x="7516262" y="6125013"/>
                </a:cubicBezTo>
                <a:cubicBezTo>
                  <a:pt x="7355587" y="6551263"/>
                  <a:pt x="6788081" y="6052116"/>
                  <a:pt x="6527081" y="6125013"/>
                </a:cubicBezTo>
                <a:cubicBezTo>
                  <a:pt x="6404289" y="6126743"/>
                  <a:pt x="6256814" y="6082898"/>
                  <a:pt x="6062166" y="6125013"/>
                </a:cubicBezTo>
                <a:cubicBezTo>
                  <a:pt x="5874047" y="6164387"/>
                  <a:pt x="5714082" y="6017687"/>
                  <a:pt x="5537900" y="6125013"/>
                </a:cubicBezTo>
                <a:cubicBezTo>
                  <a:pt x="5121408" y="6331794"/>
                  <a:pt x="5155268" y="5558582"/>
                  <a:pt x="4776318" y="6125013"/>
                </a:cubicBezTo>
                <a:cubicBezTo>
                  <a:pt x="4272264" y="6432413"/>
                  <a:pt x="3910345" y="5756102"/>
                  <a:pt x="3673338" y="6125013"/>
                </a:cubicBezTo>
                <a:cubicBezTo>
                  <a:pt x="3273980" y="6726369"/>
                  <a:pt x="3432080" y="5691214"/>
                  <a:pt x="3139355" y="6125013"/>
                </a:cubicBezTo>
                <a:cubicBezTo>
                  <a:pt x="2985843" y="6405479"/>
                  <a:pt x="2999746" y="5739603"/>
                  <a:pt x="2377773" y="6125013"/>
                </a:cubicBezTo>
                <a:cubicBezTo>
                  <a:pt x="2066929" y="6516096"/>
                  <a:pt x="1946966" y="5767820"/>
                  <a:pt x="1843790" y="6125013"/>
                </a:cubicBezTo>
                <a:cubicBezTo>
                  <a:pt x="1755373" y="6392622"/>
                  <a:pt x="552255" y="5724753"/>
                  <a:pt x="171812" y="6125013"/>
                </a:cubicBezTo>
                <a:cubicBezTo>
                  <a:pt x="57206" y="6213687"/>
                  <a:pt x="-188934" y="5786157"/>
                  <a:pt x="0" y="5104158"/>
                </a:cubicBezTo>
                <a:cubicBezTo>
                  <a:pt x="-356" y="3015690"/>
                  <a:pt x="-202383" y="2424620"/>
                  <a:pt x="0" y="1020854"/>
                </a:cubicBezTo>
                <a:close/>
              </a:path>
              <a:path w="11723582" h="6125013" fill="none" stroke="0" extrusionOk="0">
                <a:moveTo>
                  <a:pt x="0" y="1020854"/>
                </a:moveTo>
                <a:cubicBezTo>
                  <a:pt x="197" y="491916"/>
                  <a:pt x="81375" y="-72289"/>
                  <a:pt x="171812" y="0"/>
                </a:cubicBezTo>
                <a:cubicBezTo>
                  <a:pt x="459226" y="-234891"/>
                  <a:pt x="714593" y="295502"/>
                  <a:pt x="819594" y="0"/>
                </a:cubicBezTo>
                <a:cubicBezTo>
                  <a:pt x="1020602" y="-251092"/>
                  <a:pt x="1622197" y="432536"/>
                  <a:pt x="1922575" y="0"/>
                </a:cubicBezTo>
                <a:cubicBezTo>
                  <a:pt x="2153714" y="-557256"/>
                  <a:pt x="2592634" y="566022"/>
                  <a:pt x="2570357" y="0"/>
                </a:cubicBezTo>
                <a:cubicBezTo>
                  <a:pt x="2779701" y="-220693"/>
                  <a:pt x="3165676" y="338415"/>
                  <a:pt x="3673338" y="0"/>
                </a:cubicBezTo>
                <a:cubicBezTo>
                  <a:pt x="4116168" y="-425690"/>
                  <a:pt x="4444297" y="216445"/>
                  <a:pt x="4662517" y="0"/>
                </a:cubicBezTo>
                <a:cubicBezTo>
                  <a:pt x="5019625" y="-286147"/>
                  <a:pt x="5382683" y="402415"/>
                  <a:pt x="5765499" y="0"/>
                </a:cubicBezTo>
                <a:cubicBezTo>
                  <a:pt x="6373371" y="-256026"/>
                  <a:pt x="6022841" y="540095"/>
                  <a:pt x="6527081" y="0"/>
                </a:cubicBezTo>
                <a:cubicBezTo>
                  <a:pt x="6992296" y="-405296"/>
                  <a:pt x="7112005" y="670332"/>
                  <a:pt x="7402461" y="0"/>
                </a:cubicBezTo>
                <a:cubicBezTo>
                  <a:pt x="7692215" y="-518590"/>
                  <a:pt x="7861775" y="164561"/>
                  <a:pt x="8164043" y="0"/>
                </a:cubicBezTo>
                <a:cubicBezTo>
                  <a:pt x="8403059" y="-107148"/>
                  <a:pt x="8561420" y="150252"/>
                  <a:pt x="8698026" y="0"/>
                </a:cubicBezTo>
                <a:cubicBezTo>
                  <a:pt x="8923448" y="-257149"/>
                  <a:pt x="9498069" y="491556"/>
                  <a:pt x="9687207" y="0"/>
                </a:cubicBezTo>
                <a:cubicBezTo>
                  <a:pt x="9807072" y="-667846"/>
                  <a:pt x="10363724" y="192685"/>
                  <a:pt x="10790187" y="0"/>
                </a:cubicBezTo>
                <a:cubicBezTo>
                  <a:pt x="11121226" y="-334003"/>
                  <a:pt x="11401085" y="175744"/>
                  <a:pt x="11551769" y="0"/>
                </a:cubicBezTo>
                <a:cubicBezTo>
                  <a:pt x="11541031" y="-109659"/>
                  <a:pt x="11613217" y="248376"/>
                  <a:pt x="11723582" y="1020854"/>
                </a:cubicBezTo>
                <a:cubicBezTo>
                  <a:pt x="11986088" y="2414448"/>
                  <a:pt x="12018227" y="3873518"/>
                  <a:pt x="11723582" y="5104158"/>
                </a:cubicBezTo>
                <a:cubicBezTo>
                  <a:pt x="11712372" y="5775780"/>
                  <a:pt x="11629969" y="6086371"/>
                  <a:pt x="11551769" y="6125013"/>
                </a:cubicBezTo>
                <a:cubicBezTo>
                  <a:pt x="11194149" y="6693511"/>
                  <a:pt x="10889369" y="6033252"/>
                  <a:pt x="10562588" y="6125013"/>
                </a:cubicBezTo>
                <a:cubicBezTo>
                  <a:pt x="10101926" y="6322965"/>
                  <a:pt x="9832649" y="6063837"/>
                  <a:pt x="9459608" y="6125013"/>
                </a:cubicBezTo>
                <a:cubicBezTo>
                  <a:pt x="9079612" y="6269954"/>
                  <a:pt x="9076719" y="6009545"/>
                  <a:pt x="8811825" y="6125013"/>
                </a:cubicBezTo>
                <a:cubicBezTo>
                  <a:pt x="8631208" y="6323551"/>
                  <a:pt x="7981561" y="5470765"/>
                  <a:pt x="7708845" y="6125013"/>
                </a:cubicBezTo>
                <a:cubicBezTo>
                  <a:pt x="7329265" y="6808582"/>
                  <a:pt x="7232324" y="5821192"/>
                  <a:pt x="6947263" y="6125013"/>
                </a:cubicBezTo>
                <a:cubicBezTo>
                  <a:pt x="6677080" y="6435423"/>
                  <a:pt x="6460068" y="5883168"/>
                  <a:pt x="6413280" y="6125013"/>
                </a:cubicBezTo>
                <a:cubicBezTo>
                  <a:pt x="6291753" y="6278833"/>
                  <a:pt x="6091178" y="6016257"/>
                  <a:pt x="5879297" y="6125013"/>
                </a:cubicBezTo>
                <a:cubicBezTo>
                  <a:pt x="5593981" y="6219802"/>
                  <a:pt x="5244107" y="5690071"/>
                  <a:pt x="5003917" y="6125013"/>
                </a:cubicBezTo>
                <a:cubicBezTo>
                  <a:pt x="4769111" y="6723678"/>
                  <a:pt x="4388718" y="5876608"/>
                  <a:pt x="4242335" y="6125013"/>
                </a:cubicBezTo>
                <a:cubicBezTo>
                  <a:pt x="4041743" y="6390752"/>
                  <a:pt x="3432073" y="5666934"/>
                  <a:pt x="3253154" y="6125013"/>
                </a:cubicBezTo>
                <a:cubicBezTo>
                  <a:pt x="2836496" y="6581154"/>
                  <a:pt x="2773252" y="5625198"/>
                  <a:pt x="2377773" y="6125013"/>
                </a:cubicBezTo>
                <a:cubicBezTo>
                  <a:pt x="1940208" y="6453648"/>
                  <a:pt x="1890766" y="5910660"/>
                  <a:pt x="1502392" y="6125013"/>
                </a:cubicBezTo>
                <a:cubicBezTo>
                  <a:pt x="1002766" y="6310362"/>
                  <a:pt x="674254" y="5772587"/>
                  <a:pt x="171812" y="6125013"/>
                </a:cubicBezTo>
                <a:cubicBezTo>
                  <a:pt x="43675" y="6129772"/>
                  <a:pt x="66862" y="5795648"/>
                  <a:pt x="0" y="5104158"/>
                </a:cubicBezTo>
                <a:cubicBezTo>
                  <a:pt x="-143328" y="3139318"/>
                  <a:pt x="-83033" y="2463296"/>
                  <a:pt x="0" y="1020854"/>
                </a:cubicBezTo>
                <a:close/>
              </a:path>
              <a:path w="11723582" h="6125013" fill="none" stroke="0" extrusionOk="0">
                <a:moveTo>
                  <a:pt x="0" y="1020854"/>
                </a:moveTo>
                <a:cubicBezTo>
                  <a:pt x="-4709" y="490912"/>
                  <a:pt x="101892" y="-125043"/>
                  <a:pt x="171812" y="0"/>
                </a:cubicBezTo>
                <a:cubicBezTo>
                  <a:pt x="549670" y="-244783"/>
                  <a:pt x="759601" y="432951"/>
                  <a:pt x="819594" y="0"/>
                </a:cubicBezTo>
                <a:cubicBezTo>
                  <a:pt x="1245667" y="-184425"/>
                  <a:pt x="1591678" y="550456"/>
                  <a:pt x="1922575" y="0"/>
                </a:cubicBezTo>
                <a:cubicBezTo>
                  <a:pt x="2125772" y="-500874"/>
                  <a:pt x="2435211" y="499073"/>
                  <a:pt x="2570357" y="0"/>
                </a:cubicBezTo>
                <a:cubicBezTo>
                  <a:pt x="2776422" y="-249535"/>
                  <a:pt x="3203176" y="490481"/>
                  <a:pt x="3673338" y="0"/>
                </a:cubicBezTo>
                <a:cubicBezTo>
                  <a:pt x="4202849" y="-340887"/>
                  <a:pt x="4297212" y="232797"/>
                  <a:pt x="4662517" y="0"/>
                </a:cubicBezTo>
                <a:cubicBezTo>
                  <a:pt x="5058465" y="-312582"/>
                  <a:pt x="5392639" y="397746"/>
                  <a:pt x="5765499" y="0"/>
                </a:cubicBezTo>
                <a:cubicBezTo>
                  <a:pt x="6037953" y="-379874"/>
                  <a:pt x="5923170" y="460197"/>
                  <a:pt x="6527081" y="0"/>
                </a:cubicBezTo>
                <a:cubicBezTo>
                  <a:pt x="6976609" y="-306176"/>
                  <a:pt x="6907913" y="501174"/>
                  <a:pt x="7402461" y="0"/>
                </a:cubicBezTo>
                <a:cubicBezTo>
                  <a:pt x="7713130" y="-436596"/>
                  <a:pt x="7798105" y="120603"/>
                  <a:pt x="8164043" y="0"/>
                </a:cubicBezTo>
                <a:cubicBezTo>
                  <a:pt x="8384168" y="-93303"/>
                  <a:pt x="8546522" y="206815"/>
                  <a:pt x="8698026" y="0"/>
                </a:cubicBezTo>
                <a:cubicBezTo>
                  <a:pt x="8988692" y="-101844"/>
                  <a:pt x="9493247" y="622871"/>
                  <a:pt x="9687207" y="0"/>
                </a:cubicBezTo>
                <a:cubicBezTo>
                  <a:pt x="9942316" y="-613702"/>
                  <a:pt x="10338667" y="172996"/>
                  <a:pt x="10790187" y="0"/>
                </a:cubicBezTo>
                <a:cubicBezTo>
                  <a:pt x="11163128" y="-274326"/>
                  <a:pt x="11395662" y="256740"/>
                  <a:pt x="11551769" y="0"/>
                </a:cubicBezTo>
                <a:cubicBezTo>
                  <a:pt x="11565795" y="-579"/>
                  <a:pt x="11577499" y="338182"/>
                  <a:pt x="11723582" y="1020854"/>
                </a:cubicBezTo>
                <a:cubicBezTo>
                  <a:pt x="11951134" y="2552593"/>
                  <a:pt x="11941214" y="3843400"/>
                  <a:pt x="11723582" y="5104158"/>
                </a:cubicBezTo>
                <a:cubicBezTo>
                  <a:pt x="11691952" y="5739602"/>
                  <a:pt x="11676299" y="6072424"/>
                  <a:pt x="11551769" y="6125013"/>
                </a:cubicBezTo>
                <a:cubicBezTo>
                  <a:pt x="11215625" y="6733908"/>
                  <a:pt x="10895514" y="6042388"/>
                  <a:pt x="10562588" y="6125013"/>
                </a:cubicBezTo>
                <a:cubicBezTo>
                  <a:pt x="10280363" y="6334356"/>
                  <a:pt x="9786581" y="6104294"/>
                  <a:pt x="9459608" y="6125013"/>
                </a:cubicBezTo>
                <a:cubicBezTo>
                  <a:pt x="9105230" y="6238535"/>
                  <a:pt x="9017243" y="5922874"/>
                  <a:pt x="8811825" y="6125013"/>
                </a:cubicBezTo>
                <a:cubicBezTo>
                  <a:pt x="8634736" y="6332363"/>
                  <a:pt x="7930266" y="5604763"/>
                  <a:pt x="7708845" y="6125013"/>
                </a:cubicBezTo>
                <a:cubicBezTo>
                  <a:pt x="7353931" y="6861950"/>
                  <a:pt x="7150593" y="5733919"/>
                  <a:pt x="6947263" y="6125013"/>
                </a:cubicBezTo>
                <a:cubicBezTo>
                  <a:pt x="6664094" y="6468670"/>
                  <a:pt x="6549315" y="5916349"/>
                  <a:pt x="6413280" y="6125013"/>
                </a:cubicBezTo>
                <a:cubicBezTo>
                  <a:pt x="6285968" y="6305648"/>
                  <a:pt x="6044384" y="5991535"/>
                  <a:pt x="5879297" y="6125013"/>
                </a:cubicBezTo>
                <a:cubicBezTo>
                  <a:pt x="5694233" y="6181008"/>
                  <a:pt x="5188343" y="5513908"/>
                  <a:pt x="5003917" y="6125013"/>
                </a:cubicBezTo>
                <a:cubicBezTo>
                  <a:pt x="4674343" y="6650024"/>
                  <a:pt x="4392139" y="5830592"/>
                  <a:pt x="4242335" y="6125013"/>
                </a:cubicBezTo>
                <a:cubicBezTo>
                  <a:pt x="4277989" y="6498351"/>
                  <a:pt x="3553226" y="5698909"/>
                  <a:pt x="3253154" y="6125013"/>
                </a:cubicBezTo>
                <a:cubicBezTo>
                  <a:pt x="2668786" y="6724130"/>
                  <a:pt x="2693623" y="5335547"/>
                  <a:pt x="2377773" y="6125013"/>
                </a:cubicBezTo>
                <a:cubicBezTo>
                  <a:pt x="1926479" y="6592177"/>
                  <a:pt x="1760846" y="5791661"/>
                  <a:pt x="1502392" y="6125013"/>
                </a:cubicBezTo>
                <a:cubicBezTo>
                  <a:pt x="891894" y="6231243"/>
                  <a:pt x="593740" y="5731984"/>
                  <a:pt x="171812" y="6125013"/>
                </a:cubicBezTo>
                <a:cubicBezTo>
                  <a:pt x="82194" y="6048370"/>
                  <a:pt x="71954" y="5834302"/>
                  <a:pt x="0" y="5104158"/>
                </a:cubicBezTo>
                <a:cubicBezTo>
                  <a:pt x="129121" y="3106496"/>
                  <a:pt x="-69971" y="2268773"/>
                  <a:pt x="0" y="1020854"/>
                </a:cubicBezTo>
                <a:close/>
              </a:path>
            </a:pathLst>
          </a:custGeom>
          <a:solidFill>
            <a:schemeClr val="bg1"/>
          </a:solidFill>
          <a:ln>
            <a:solidFill>
              <a:schemeClr val="accent2">
                <a:lumMod val="50000"/>
              </a:schemeClr>
            </a:solidFill>
            <a:prstDash val="dash"/>
            <a:extLst>
              <a:ext uri="{C807C97D-BFC1-408E-A445-0C87EB9F89A2}">
                <ask:lineSketchStyleProps xmlns:ask="http://schemas.microsoft.com/office/drawing/2018/sketchyshapes" xmlns="" sd="3829830956">
                  <a:custGeom>
                    <a:avLst/>
                    <a:gdLst>
                      <a:gd name="connsiteX0" fmla="*/ 0 w 11723582"/>
                      <a:gd name="connsiteY0" fmla="*/ 1020854 h 6125013"/>
                      <a:gd name="connsiteX1" fmla="*/ 171812 w 11723582"/>
                      <a:gd name="connsiteY1" fmla="*/ 0 h 6125013"/>
                      <a:gd name="connsiteX2" fmla="*/ 819594 w 11723582"/>
                      <a:gd name="connsiteY2" fmla="*/ 0 h 6125013"/>
                      <a:gd name="connsiteX3" fmla="*/ 1922575 w 11723582"/>
                      <a:gd name="connsiteY3" fmla="*/ 0 h 6125013"/>
                      <a:gd name="connsiteX4" fmla="*/ 2570357 w 11723582"/>
                      <a:gd name="connsiteY4" fmla="*/ 0 h 6125013"/>
                      <a:gd name="connsiteX5" fmla="*/ 3673338 w 11723582"/>
                      <a:gd name="connsiteY5" fmla="*/ 0 h 6125013"/>
                      <a:gd name="connsiteX6" fmla="*/ 4662517 w 11723582"/>
                      <a:gd name="connsiteY6" fmla="*/ 0 h 6125013"/>
                      <a:gd name="connsiteX7" fmla="*/ 5765499 w 11723582"/>
                      <a:gd name="connsiteY7" fmla="*/ 0 h 6125013"/>
                      <a:gd name="connsiteX8" fmla="*/ 6527081 w 11723582"/>
                      <a:gd name="connsiteY8" fmla="*/ 0 h 6125013"/>
                      <a:gd name="connsiteX9" fmla="*/ 7402461 w 11723582"/>
                      <a:gd name="connsiteY9" fmla="*/ 0 h 6125013"/>
                      <a:gd name="connsiteX10" fmla="*/ 8164043 w 11723582"/>
                      <a:gd name="connsiteY10" fmla="*/ 0 h 6125013"/>
                      <a:gd name="connsiteX11" fmla="*/ 8698026 w 11723582"/>
                      <a:gd name="connsiteY11" fmla="*/ 0 h 6125013"/>
                      <a:gd name="connsiteX12" fmla="*/ 9687207 w 11723582"/>
                      <a:gd name="connsiteY12" fmla="*/ 0 h 6125013"/>
                      <a:gd name="connsiteX13" fmla="*/ 10790187 w 11723582"/>
                      <a:gd name="connsiteY13" fmla="*/ 0 h 6125013"/>
                      <a:gd name="connsiteX14" fmla="*/ 11551769 w 11723582"/>
                      <a:gd name="connsiteY14" fmla="*/ 0 h 6125013"/>
                      <a:gd name="connsiteX15" fmla="*/ 11723582 w 11723582"/>
                      <a:gd name="connsiteY15" fmla="*/ 1020854 h 6125013"/>
                      <a:gd name="connsiteX16" fmla="*/ 11723582 w 11723582"/>
                      <a:gd name="connsiteY16" fmla="*/ 5104158 h 6125013"/>
                      <a:gd name="connsiteX17" fmla="*/ 11551769 w 11723582"/>
                      <a:gd name="connsiteY17" fmla="*/ 6125013 h 6125013"/>
                      <a:gd name="connsiteX18" fmla="*/ 10562588 w 11723582"/>
                      <a:gd name="connsiteY18" fmla="*/ 6125013 h 6125013"/>
                      <a:gd name="connsiteX19" fmla="*/ 9459608 w 11723582"/>
                      <a:gd name="connsiteY19" fmla="*/ 6125013 h 6125013"/>
                      <a:gd name="connsiteX20" fmla="*/ 8811825 w 11723582"/>
                      <a:gd name="connsiteY20" fmla="*/ 6125013 h 6125013"/>
                      <a:gd name="connsiteX21" fmla="*/ 7708845 w 11723582"/>
                      <a:gd name="connsiteY21" fmla="*/ 6125013 h 6125013"/>
                      <a:gd name="connsiteX22" fmla="*/ 6947263 w 11723582"/>
                      <a:gd name="connsiteY22" fmla="*/ 6125013 h 6125013"/>
                      <a:gd name="connsiteX23" fmla="*/ 6413280 w 11723582"/>
                      <a:gd name="connsiteY23" fmla="*/ 6125013 h 6125013"/>
                      <a:gd name="connsiteX24" fmla="*/ 5879297 w 11723582"/>
                      <a:gd name="connsiteY24" fmla="*/ 6125013 h 6125013"/>
                      <a:gd name="connsiteX25" fmla="*/ 5003917 w 11723582"/>
                      <a:gd name="connsiteY25" fmla="*/ 6125013 h 6125013"/>
                      <a:gd name="connsiteX26" fmla="*/ 4242335 w 11723582"/>
                      <a:gd name="connsiteY26" fmla="*/ 6125013 h 6125013"/>
                      <a:gd name="connsiteX27" fmla="*/ 3253154 w 11723582"/>
                      <a:gd name="connsiteY27" fmla="*/ 6125013 h 6125013"/>
                      <a:gd name="connsiteX28" fmla="*/ 2377773 w 11723582"/>
                      <a:gd name="connsiteY28" fmla="*/ 6125013 h 6125013"/>
                      <a:gd name="connsiteX29" fmla="*/ 1502392 w 11723582"/>
                      <a:gd name="connsiteY29" fmla="*/ 6125013 h 6125013"/>
                      <a:gd name="connsiteX30" fmla="*/ 171812 w 11723582"/>
                      <a:gd name="connsiteY30" fmla="*/ 6125013 h 6125013"/>
                      <a:gd name="connsiteX31" fmla="*/ 0 w 11723582"/>
                      <a:gd name="connsiteY31" fmla="*/ 5104158 h 6125013"/>
                      <a:gd name="connsiteX32" fmla="*/ 0 w 11723582"/>
                      <a:gd name="connsiteY32" fmla="*/ 1020854 h 6125013"/>
                      <a:gd name="connsiteX0" fmla="*/ 0 w 11723582"/>
                      <a:gd name="connsiteY0" fmla="*/ 1020854 h 6125013"/>
                      <a:gd name="connsiteX1" fmla="*/ 171812 w 11723582"/>
                      <a:gd name="connsiteY1" fmla="*/ 0 h 6125013"/>
                      <a:gd name="connsiteX2" fmla="*/ 705795 w 11723582"/>
                      <a:gd name="connsiteY2" fmla="*/ 0 h 6125013"/>
                      <a:gd name="connsiteX3" fmla="*/ 1239778 w 11723582"/>
                      <a:gd name="connsiteY3" fmla="*/ 0 h 6125013"/>
                      <a:gd name="connsiteX4" fmla="*/ 2001358 w 11723582"/>
                      <a:gd name="connsiteY4" fmla="*/ 0 h 6125013"/>
                      <a:gd name="connsiteX5" fmla="*/ 2762940 w 11723582"/>
                      <a:gd name="connsiteY5" fmla="*/ 0 h 6125013"/>
                      <a:gd name="connsiteX6" fmla="*/ 3410723 w 11723582"/>
                      <a:gd name="connsiteY6" fmla="*/ 0 h 6125013"/>
                      <a:gd name="connsiteX7" fmla="*/ 4399904 w 11723582"/>
                      <a:gd name="connsiteY7" fmla="*/ 0 h 6125013"/>
                      <a:gd name="connsiteX8" fmla="*/ 5047686 w 11723582"/>
                      <a:gd name="connsiteY8" fmla="*/ 0 h 6125013"/>
                      <a:gd name="connsiteX9" fmla="*/ 5695468 w 11723582"/>
                      <a:gd name="connsiteY9" fmla="*/ 0 h 6125013"/>
                      <a:gd name="connsiteX10" fmla="*/ 6457050 w 11723582"/>
                      <a:gd name="connsiteY10" fmla="*/ 0 h 6125013"/>
                      <a:gd name="connsiteX11" fmla="*/ 7104831 w 11723582"/>
                      <a:gd name="connsiteY11" fmla="*/ 0 h 6125013"/>
                      <a:gd name="connsiteX12" fmla="*/ 8094012 w 11723582"/>
                      <a:gd name="connsiteY12" fmla="*/ 0 h 6125013"/>
                      <a:gd name="connsiteX13" fmla="*/ 8627995 w 11723582"/>
                      <a:gd name="connsiteY13" fmla="*/ 0 h 6125013"/>
                      <a:gd name="connsiteX14" fmla="*/ 9503376 w 11723582"/>
                      <a:gd name="connsiteY14" fmla="*/ 0 h 6125013"/>
                      <a:gd name="connsiteX15" fmla="*/ 10606357 w 11723582"/>
                      <a:gd name="connsiteY15" fmla="*/ 0 h 6125013"/>
                      <a:gd name="connsiteX16" fmla="*/ 11551769 w 11723582"/>
                      <a:gd name="connsiteY16" fmla="*/ 0 h 6125013"/>
                      <a:gd name="connsiteX17" fmla="*/ 11723582 w 11723582"/>
                      <a:gd name="connsiteY17" fmla="*/ 1020854 h 6125013"/>
                      <a:gd name="connsiteX18" fmla="*/ 11723582 w 11723582"/>
                      <a:gd name="connsiteY18" fmla="*/ 5104158 h 6125013"/>
                      <a:gd name="connsiteX19" fmla="*/ 11551769 w 11723582"/>
                      <a:gd name="connsiteY19" fmla="*/ 6125013 h 6125013"/>
                      <a:gd name="connsiteX20" fmla="*/ 11017786 w 11723582"/>
                      <a:gd name="connsiteY20" fmla="*/ 6125013 h 6125013"/>
                      <a:gd name="connsiteX21" fmla="*/ 9914806 w 11723582"/>
                      <a:gd name="connsiteY21" fmla="*/ 6125013 h 6125013"/>
                      <a:gd name="connsiteX22" fmla="*/ 8811825 w 11723582"/>
                      <a:gd name="connsiteY22" fmla="*/ 6125013 h 6125013"/>
                      <a:gd name="connsiteX23" fmla="*/ 8277844 w 11723582"/>
                      <a:gd name="connsiteY23" fmla="*/ 6125013 h 6125013"/>
                      <a:gd name="connsiteX24" fmla="*/ 7516262 w 11723582"/>
                      <a:gd name="connsiteY24" fmla="*/ 6125013 h 6125013"/>
                      <a:gd name="connsiteX25" fmla="*/ 6527081 w 11723582"/>
                      <a:gd name="connsiteY25" fmla="*/ 6125013 h 6125013"/>
                      <a:gd name="connsiteX26" fmla="*/ 6062166 w 11723582"/>
                      <a:gd name="connsiteY26" fmla="*/ 6125013 h 6125013"/>
                      <a:gd name="connsiteX27" fmla="*/ 5537900 w 11723582"/>
                      <a:gd name="connsiteY27" fmla="*/ 6125013 h 6125013"/>
                      <a:gd name="connsiteX28" fmla="*/ 4776318 w 11723582"/>
                      <a:gd name="connsiteY28" fmla="*/ 6125013 h 6125013"/>
                      <a:gd name="connsiteX29" fmla="*/ 3673338 w 11723582"/>
                      <a:gd name="connsiteY29" fmla="*/ 6125013 h 6125013"/>
                      <a:gd name="connsiteX30" fmla="*/ 3139355 w 11723582"/>
                      <a:gd name="connsiteY30" fmla="*/ 6125013 h 6125013"/>
                      <a:gd name="connsiteX31" fmla="*/ 2377773 w 11723582"/>
                      <a:gd name="connsiteY31" fmla="*/ 6125013 h 6125013"/>
                      <a:gd name="connsiteX32" fmla="*/ 1843790 w 11723582"/>
                      <a:gd name="connsiteY32" fmla="*/ 6125013 h 6125013"/>
                      <a:gd name="connsiteX33" fmla="*/ 171812 w 11723582"/>
                      <a:gd name="connsiteY33" fmla="*/ 6125013 h 6125013"/>
                      <a:gd name="connsiteX34" fmla="*/ 0 w 11723582"/>
                      <a:gd name="connsiteY34" fmla="*/ 5104158 h 6125013"/>
                      <a:gd name="connsiteX35" fmla="*/ 0 w 11723582"/>
                      <a:gd name="connsiteY35" fmla="*/ 1020854 h 6125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723582" h="6125013" fill="none" extrusionOk="0">
                        <a:moveTo>
                          <a:pt x="0" y="1020854"/>
                        </a:moveTo>
                        <a:cubicBezTo>
                          <a:pt x="-14058" y="485100"/>
                          <a:pt x="51056" y="-127214"/>
                          <a:pt x="171812" y="0"/>
                        </a:cubicBezTo>
                        <a:cubicBezTo>
                          <a:pt x="488026" y="-227806"/>
                          <a:pt x="716869" y="366194"/>
                          <a:pt x="819594" y="0"/>
                        </a:cubicBezTo>
                        <a:cubicBezTo>
                          <a:pt x="1173856" y="-309655"/>
                          <a:pt x="1592441" y="536207"/>
                          <a:pt x="1922575" y="0"/>
                        </a:cubicBezTo>
                        <a:cubicBezTo>
                          <a:pt x="2178764" y="-501686"/>
                          <a:pt x="2424945" y="491742"/>
                          <a:pt x="2570357" y="0"/>
                        </a:cubicBezTo>
                        <a:cubicBezTo>
                          <a:pt x="2807490" y="-319806"/>
                          <a:pt x="3293843" y="379580"/>
                          <a:pt x="3673338" y="0"/>
                        </a:cubicBezTo>
                        <a:cubicBezTo>
                          <a:pt x="4190276" y="-295904"/>
                          <a:pt x="4247295" y="264466"/>
                          <a:pt x="4662517" y="0"/>
                        </a:cubicBezTo>
                        <a:cubicBezTo>
                          <a:pt x="4905435" y="-276172"/>
                          <a:pt x="5261704" y="408201"/>
                          <a:pt x="5765499" y="0"/>
                        </a:cubicBezTo>
                        <a:cubicBezTo>
                          <a:pt x="6203510" y="-360525"/>
                          <a:pt x="6030709" y="434146"/>
                          <a:pt x="6527081" y="0"/>
                        </a:cubicBezTo>
                        <a:cubicBezTo>
                          <a:pt x="6833807" y="-306169"/>
                          <a:pt x="6979815" y="402885"/>
                          <a:pt x="7402461" y="0"/>
                        </a:cubicBezTo>
                        <a:cubicBezTo>
                          <a:pt x="7728874" y="-516421"/>
                          <a:pt x="7877068" y="107224"/>
                          <a:pt x="8164043" y="0"/>
                        </a:cubicBezTo>
                        <a:cubicBezTo>
                          <a:pt x="8423286" y="-108796"/>
                          <a:pt x="8543454" y="171114"/>
                          <a:pt x="8698026" y="0"/>
                        </a:cubicBezTo>
                        <a:cubicBezTo>
                          <a:pt x="8908554" y="-125758"/>
                          <a:pt x="9481725" y="731065"/>
                          <a:pt x="9687207" y="0"/>
                        </a:cubicBezTo>
                        <a:cubicBezTo>
                          <a:pt x="9965833" y="-543264"/>
                          <a:pt x="10387511" y="251223"/>
                          <a:pt x="10790187" y="0"/>
                        </a:cubicBezTo>
                        <a:cubicBezTo>
                          <a:pt x="11200689" y="-277745"/>
                          <a:pt x="11398062" y="268008"/>
                          <a:pt x="11551769" y="0"/>
                        </a:cubicBezTo>
                        <a:cubicBezTo>
                          <a:pt x="11596931" y="-6999"/>
                          <a:pt x="11608200" y="344304"/>
                          <a:pt x="11723582" y="1020854"/>
                        </a:cubicBezTo>
                        <a:cubicBezTo>
                          <a:pt x="11661459" y="2639342"/>
                          <a:pt x="11848968" y="3985371"/>
                          <a:pt x="11723582" y="5104158"/>
                        </a:cubicBezTo>
                        <a:cubicBezTo>
                          <a:pt x="11705359" y="5741375"/>
                          <a:pt x="11646237" y="6066791"/>
                          <a:pt x="11551769" y="6125013"/>
                        </a:cubicBezTo>
                        <a:cubicBezTo>
                          <a:pt x="11211941" y="6720321"/>
                          <a:pt x="10921118" y="6024971"/>
                          <a:pt x="10562588" y="6125013"/>
                        </a:cubicBezTo>
                        <a:cubicBezTo>
                          <a:pt x="10246805" y="6363788"/>
                          <a:pt x="9791679" y="6086580"/>
                          <a:pt x="9459608" y="6125013"/>
                        </a:cubicBezTo>
                        <a:cubicBezTo>
                          <a:pt x="9163694" y="6259764"/>
                          <a:pt x="9041768" y="5915168"/>
                          <a:pt x="8811825" y="6125013"/>
                        </a:cubicBezTo>
                        <a:cubicBezTo>
                          <a:pt x="8553731" y="6346182"/>
                          <a:pt x="8030002" y="5549466"/>
                          <a:pt x="7708845" y="6125013"/>
                        </a:cubicBezTo>
                        <a:cubicBezTo>
                          <a:pt x="7327527" y="6810785"/>
                          <a:pt x="7148564" y="5795179"/>
                          <a:pt x="6947263" y="6125013"/>
                        </a:cubicBezTo>
                        <a:cubicBezTo>
                          <a:pt x="6698620" y="6473184"/>
                          <a:pt x="6572952" y="5897731"/>
                          <a:pt x="6413280" y="6125013"/>
                        </a:cubicBezTo>
                        <a:cubicBezTo>
                          <a:pt x="6286228" y="6342864"/>
                          <a:pt x="6049623" y="5940764"/>
                          <a:pt x="5879297" y="6125013"/>
                        </a:cubicBezTo>
                        <a:cubicBezTo>
                          <a:pt x="5698183" y="6269832"/>
                          <a:pt x="5248301" y="5466556"/>
                          <a:pt x="5003917" y="6125013"/>
                        </a:cubicBezTo>
                        <a:cubicBezTo>
                          <a:pt x="4717847" y="6728211"/>
                          <a:pt x="4433136" y="5875330"/>
                          <a:pt x="4242335" y="6125013"/>
                        </a:cubicBezTo>
                        <a:cubicBezTo>
                          <a:pt x="4140423" y="6428954"/>
                          <a:pt x="3676206" y="5576973"/>
                          <a:pt x="3253154" y="6125013"/>
                        </a:cubicBezTo>
                        <a:cubicBezTo>
                          <a:pt x="2872083" y="6783934"/>
                          <a:pt x="2801175" y="5520895"/>
                          <a:pt x="2377773" y="6125013"/>
                        </a:cubicBezTo>
                        <a:cubicBezTo>
                          <a:pt x="1942327" y="6620297"/>
                          <a:pt x="1855797" y="5781427"/>
                          <a:pt x="1502392" y="6125013"/>
                        </a:cubicBezTo>
                        <a:cubicBezTo>
                          <a:pt x="978854" y="6360972"/>
                          <a:pt x="612157" y="5835012"/>
                          <a:pt x="171812" y="6125013"/>
                        </a:cubicBezTo>
                        <a:cubicBezTo>
                          <a:pt x="44762" y="6079072"/>
                          <a:pt x="65046" y="5833728"/>
                          <a:pt x="0" y="5104158"/>
                        </a:cubicBezTo>
                        <a:cubicBezTo>
                          <a:pt x="144317" y="3071577"/>
                          <a:pt x="-71645" y="2223282"/>
                          <a:pt x="0" y="1020854"/>
                        </a:cubicBezTo>
                        <a:close/>
                      </a:path>
                      <a:path w="11723582" h="6125013" stroke="0" extrusionOk="0">
                        <a:moveTo>
                          <a:pt x="0" y="1020854"/>
                        </a:moveTo>
                        <a:cubicBezTo>
                          <a:pt x="8589" y="490732"/>
                          <a:pt x="88365" y="19654"/>
                          <a:pt x="171812" y="0"/>
                        </a:cubicBezTo>
                        <a:cubicBezTo>
                          <a:pt x="445275" y="-296661"/>
                          <a:pt x="456203" y="225838"/>
                          <a:pt x="705795" y="0"/>
                        </a:cubicBezTo>
                        <a:cubicBezTo>
                          <a:pt x="901448" y="-317878"/>
                          <a:pt x="1100866" y="339071"/>
                          <a:pt x="1239778" y="0"/>
                        </a:cubicBezTo>
                        <a:cubicBezTo>
                          <a:pt x="1436455" y="-336437"/>
                          <a:pt x="1820235" y="142171"/>
                          <a:pt x="2001358" y="0"/>
                        </a:cubicBezTo>
                        <a:cubicBezTo>
                          <a:pt x="2173069" y="-169320"/>
                          <a:pt x="2526530" y="418039"/>
                          <a:pt x="2762940" y="0"/>
                        </a:cubicBezTo>
                        <a:cubicBezTo>
                          <a:pt x="2873853" y="-472213"/>
                          <a:pt x="3054470" y="94358"/>
                          <a:pt x="3410723" y="0"/>
                        </a:cubicBezTo>
                        <a:cubicBezTo>
                          <a:pt x="3705757" y="-210286"/>
                          <a:pt x="4038910" y="194793"/>
                          <a:pt x="4399904" y="0"/>
                        </a:cubicBezTo>
                        <a:cubicBezTo>
                          <a:pt x="4673006" y="-107749"/>
                          <a:pt x="4823639" y="296304"/>
                          <a:pt x="5047686" y="0"/>
                        </a:cubicBezTo>
                        <a:cubicBezTo>
                          <a:pt x="5257893" y="-336591"/>
                          <a:pt x="5466509" y="168302"/>
                          <a:pt x="5695468" y="0"/>
                        </a:cubicBezTo>
                        <a:cubicBezTo>
                          <a:pt x="5919351" y="-229119"/>
                          <a:pt x="6213282" y="301026"/>
                          <a:pt x="6457050" y="0"/>
                        </a:cubicBezTo>
                        <a:cubicBezTo>
                          <a:pt x="6823935" y="-304419"/>
                          <a:pt x="6865008" y="4806"/>
                          <a:pt x="7104831" y="0"/>
                        </a:cubicBezTo>
                        <a:cubicBezTo>
                          <a:pt x="7333523" y="14134"/>
                          <a:pt x="7670622" y="745108"/>
                          <a:pt x="8094012" y="0"/>
                        </a:cubicBezTo>
                        <a:cubicBezTo>
                          <a:pt x="8499357" y="-502409"/>
                          <a:pt x="8471907" y="325397"/>
                          <a:pt x="8627995" y="0"/>
                        </a:cubicBezTo>
                        <a:cubicBezTo>
                          <a:pt x="8696760" y="-324869"/>
                          <a:pt x="9263606" y="344819"/>
                          <a:pt x="9503376" y="0"/>
                        </a:cubicBezTo>
                        <a:cubicBezTo>
                          <a:pt x="9801556" y="-347765"/>
                          <a:pt x="10208224" y="385321"/>
                          <a:pt x="10606357" y="0"/>
                        </a:cubicBezTo>
                        <a:cubicBezTo>
                          <a:pt x="10989165" y="-448297"/>
                          <a:pt x="11075152" y="258805"/>
                          <a:pt x="11551769" y="0"/>
                        </a:cubicBezTo>
                        <a:cubicBezTo>
                          <a:pt x="11615427" y="-15752"/>
                          <a:pt x="11812673" y="405270"/>
                          <a:pt x="11723582" y="1020854"/>
                        </a:cubicBezTo>
                        <a:cubicBezTo>
                          <a:pt x="11761665" y="2064113"/>
                          <a:pt x="11670310" y="3504658"/>
                          <a:pt x="11723582" y="5104158"/>
                        </a:cubicBezTo>
                        <a:cubicBezTo>
                          <a:pt x="11736921" y="5624810"/>
                          <a:pt x="11628205" y="6064091"/>
                          <a:pt x="11551769" y="6125013"/>
                        </a:cubicBezTo>
                        <a:cubicBezTo>
                          <a:pt x="11382406" y="6481600"/>
                          <a:pt x="11242802" y="5979776"/>
                          <a:pt x="11017786" y="6125013"/>
                        </a:cubicBezTo>
                        <a:cubicBezTo>
                          <a:pt x="10810636" y="6277761"/>
                          <a:pt x="10273197" y="5843981"/>
                          <a:pt x="9914806" y="6125013"/>
                        </a:cubicBezTo>
                        <a:cubicBezTo>
                          <a:pt x="9535740" y="6476428"/>
                          <a:pt x="9126246" y="6149349"/>
                          <a:pt x="8811825" y="6125013"/>
                        </a:cubicBezTo>
                        <a:cubicBezTo>
                          <a:pt x="8438733" y="6161674"/>
                          <a:pt x="8509768" y="5971962"/>
                          <a:pt x="8277844" y="6125013"/>
                        </a:cubicBezTo>
                        <a:cubicBezTo>
                          <a:pt x="8020571" y="6275027"/>
                          <a:pt x="7691830" y="5512904"/>
                          <a:pt x="7516262" y="6125013"/>
                        </a:cubicBezTo>
                        <a:cubicBezTo>
                          <a:pt x="7348817" y="6575943"/>
                          <a:pt x="6877264" y="6077688"/>
                          <a:pt x="6527081" y="6125013"/>
                        </a:cubicBezTo>
                        <a:cubicBezTo>
                          <a:pt x="6373125" y="6129228"/>
                          <a:pt x="6265925" y="6093991"/>
                          <a:pt x="6062166" y="6125013"/>
                        </a:cubicBezTo>
                        <a:cubicBezTo>
                          <a:pt x="5858407" y="6156035"/>
                          <a:pt x="5703356" y="6065186"/>
                          <a:pt x="5537900" y="6125013"/>
                        </a:cubicBezTo>
                        <a:cubicBezTo>
                          <a:pt x="5122878" y="6231647"/>
                          <a:pt x="5035256" y="5615216"/>
                          <a:pt x="4776318" y="6125013"/>
                        </a:cubicBezTo>
                        <a:cubicBezTo>
                          <a:pt x="4407896" y="6513611"/>
                          <a:pt x="4046866" y="5641502"/>
                          <a:pt x="3673338" y="6125013"/>
                        </a:cubicBezTo>
                        <a:cubicBezTo>
                          <a:pt x="3267571" y="6705280"/>
                          <a:pt x="3404767" y="5708342"/>
                          <a:pt x="3139355" y="6125013"/>
                        </a:cubicBezTo>
                        <a:cubicBezTo>
                          <a:pt x="2963391" y="6450193"/>
                          <a:pt x="2827406" y="5660953"/>
                          <a:pt x="2377773" y="6125013"/>
                        </a:cubicBezTo>
                        <a:cubicBezTo>
                          <a:pt x="2052356" y="6538087"/>
                          <a:pt x="1967479" y="5766433"/>
                          <a:pt x="1843790" y="6125013"/>
                        </a:cubicBezTo>
                        <a:cubicBezTo>
                          <a:pt x="1742303" y="6419746"/>
                          <a:pt x="587282" y="5632320"/>
                          <a:pt x="171812" y="6125013"/>
                        </a:cubicBezTo>
                        <a:cubicBezTo>
                          <a:pt x="66871" y="6186862"/>
                          <a:pt x="-76186" y="5728108"/>
                          <a:pt x="0" y="5104158"/>
                        </a:cubicBezTo>
                        <a:cubicBezTo>
                          <a:pt x="-10049" y="3159208"/>
                          <a:pt x="-64331" y="2518676"/>
                          <a:pt x="0" y="1020854"/>
                        </a:cubicBezTo>
                        <a:close/>
                      </a:path>
                      <a:path w="11723582" h="6125013" fill="none" stroke="0" extrusionOk="0">
                        <a:moveTo>
                          <a:pt x="0" y="1020854"/>
                        </a:moveTo>
                        <a:cubicBezTo>
                          <a:pt x="4408" y="473836"/>
                          <a:pt x="93065" y="-110328"/>
                          <a:pt x="171812" y="0"/>
                        </a:cubicBezTo>
                        <a:cubicBezTo>
                          <a:pt x="501866" y="-285930"/>
                          <a:pt x="672415" y="367542"/>
                          <a:pt x="819594" y="0"/>
                        </a:cubicBezTo>
                        <a:cubicBezTo>
                          <a:pt x="1053730" y="-221257"/>
                          <a:pt x="1598733" y="567869"/>
                          <a:pt x="1922575" y="0"/>
                        </a:cubicBezTo>
                        <a:cubicBezTo>
                          <a:pt x="2140305" y="-546572"/>
                          <a:pt x="2521950" y="478346"/>
                          <a:pt x="2570357" y="0"/>
                        </a:cubicBezTo>
                        <a:cubicBezTo>
                          <a:pt x="2661461" y="-296382"/>
                          <a:pt x="3172822" y="307767"/>
                          <a:pt x="3673338" y="0"/>
                        </a:cubicBezTo>
                        <a:cubicBezTo>
                          <a:pt x="4182581" y="-395000"/>
                          <a:pt x="4457028" y="214960"/>
                          <a:pt x="4662517" y="0"/>
                        </a:cubicBezTo>
                        <a:cubicBezTo>
                          <a:pt x="5006752" y="-287807"/>
                          <a:pt x="5369861" y="416940"/>
                          <a:pt x="5765499" y="0"/>
                        </a:cubicBezTo>
                        <a:cubicBezTo>
                          <a:pt x="6270823" y="-430237"/>
                          <a:pt x="6027523" y="497013"/>
                          <a:pt x="6527081" y="0"/>
                        </a:cubicBezTo>
                        <a:cubicBezTo>
                          <a:pt x="6989669" y="-458562"/>
                          <a:pt x="7019295" y="642365"/>
                          <a:pt x="7402461" y="0"/>
                        </a:cubicBezTo>
                        <a:cubicBezTo>
                          <a:pt x="7690245" y="-500306"/>
                          <a:pt x="7888410" y="175467"/>
                          <a:pt x="8164043" y="0"/>
                        </a:cubicBezTo>
                        <a:cubicBezTo>
                          <a:pt x="8360328" y="-149698"/>
                          <a:pt x="8565687" y="217515"/>
                          <a:pt x="8698026" y="0"/>
                        </a:cubicBezTo>
                        <a:cubicBezTo>
                          <a:pt x="8908465" y="-177404"/>
                          <a:pt x="9463903" y="486708"/>
                          <a:pt x="9687207" y="0"/>
                        </a:cubicBezTo>
                        <a:cubicBezTo>
                          <a:pt x="9893791" y="-629065"/>
                          <a:pt x="10367376" y="223906"/>
                          <a:pt x="10790187" y="0"/>
                        </a:cubicBezTo>
                        <a:cubicBezTo>
                          <a:pt x="11117394" y="-254781"/>
                          <a:pt x="11353972" y="192267"/>
                          <a:pt x="11551769" y="0"/>
                        </a:cubicBezTo>
                        <a:cubicBezTo>
                          <a:pt x="11564714" y="-22235"/>
                          <a:pt x="11659231" y="327970"/>
                          <a:pt x="11723582" y="1020854"/>
                        </a:cubicBezTo>
                        <a:cubicBezTo>
                          <a:pt x="12011562" y="2691152"/>
                          <a:pt x="11749440" y="3799264"/>
                          <a:pt x="11723582" y="5104158"/>
                        </a:cubicBezTo>
                        <a:cubicBezTo>
                          <a:pt x="11708441" y="5759513"/>
                          <a:pt x="11661186" y="6084439"/>
                          <a:pt x="11551769" y="6125013"/>
                        </a:cubicBezTo>
                        <a:cubicBezTo>
                          <a:pt x="11194310" y="6728222"/>
                          <a:pt x="10868931" y="5990600"/>
                          <a:pt x="10562588" y="6125013"/>
                        </a:cubicBezTo>
                        <a:cubicBezTo>
                          <a:pt x="10196037" y="6293037"/>
                          <a:pt x="9800682" y="6049876"/>
                          <a:pt x="9459608" y="6125013"/>
                        </a:cubicBezTo>
                        <a:cubicBezTo>
                          <a:pt x="9053474" y="6250490"/>
                          <a:pt x="9062459" y="5993025"/>
                          <a:pt x="8811825" y="6125013"/>
                        </a:cubicBezTo>
                        <a:cubicBezTo>
                          <a:pt x="8679417" y="6238061"/>
                          <a:pt x="7919790" y="5564809"/>
                          <a:pt x="7708845" y="6125013"/>
                        </a:cubicBezTo>
                        <a:cubicBezTo>
                          <a:pt x="7352020" y="6810595"/>
                          <a:pt x="7210598" y="5782242"/>
                          <a:pt x="6947263" y="6125013"/>
                        </a:cubicBezTo>
                        <a:cubicBezTo>
                          <a:pt x="6615704" y="6446037"/>
                          <a:pt x="6493110" y="5920871"/>
                          <a:pt x="6413280" y="6125013"/>
                        </a:cubicBezTo>
                        <a:cubicBezTo>
                          <a:pt x="6293639" y="6320247"/>
                          <a:pt x="6048440" y="5985579"/>
                          <a:pt x="5879297" y="6125013"/>
                        </a:cubicBezTo>
                        <a:cubicBezTo>
                          <a:pt x="5698187" y="6127445"/>
                          <a:pt x="5152589" y="5590900"/>
                          <a:pt x="5003917" y="6125013"/>
                        </a:cubicBezTo>
                        <a:cubicBezTo>
                          <a:pt x="4750743" y="6657006"/>
                          <a:pt x="4360003" y="5779461"/>
                          <a:pt x="4242335" y="6125013"/>
                        </a:cubicBezTo>
                        <a:cubicBezTo>
                          <a:pt x="4172209" y="6467306"/>
                          <a:pt x="3541654" y="5669705"/>
                          <a:pt x="3253154" y="6125013"/>
                        </a:cubicBezTo>
                        <a:cubicBezTo>
                          <a:pt x="2648557" y="6653411"/>
                          <a:pt x="2774563" y="5576521"/>
                          <a:pt x="2377773" y="6125013"/>
                        </a:cubicBezTo>
                        <a:cubicBezTo>
                          <a:pt x="1910183" y="6548649"/>
                          <a:pt x="1886266" y="5883526"/>
                          <a:pt x="1502392" y="6125013"/>
                        </a:cubicBezTo>
                        <a:cubicBezTo>
                          <a:pt x="1004326" y="6263744"/>
                          <a:pt x="648796" y="5726028"/>
                          <a:pt x="171812" y="6125013"/>
                        </a:cubicBezTo>
                        <a:cubicBezTo>
                          <a:pt x="99959" y="6125755"/>
                          <a:pt x="57043" y="5777599"/>
                          <a:pt x="0" y="5104158"/>
                        </a:cubicBezTo>
                        <a:cubicBezTo>
                          <a:pt x="-97823" y="3283055"/>
                          <a:pt x="86527" y="2249103"/>
                          <a:pt x="0" y="102085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54009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A78C6-3596-7D05-5729-8A6B903F67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01F74FF-923B-7F45-6A4B-54EF4B920F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59ACA9DA-D1A0-EC6F-8D76-8700FA9EF4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80C75E-5FEA-4B56-89D8-84CDA87236AE}" type="datetimeFigureOut">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15/12/2025</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7D86FDF9-A0BC-7B12-C2CE-7A9594E6F71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5398F452-7A28-2C25-2F23-43C9EAD208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244A-C438-4175-A359-8D969EA02323}" type="slidenum">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19473570"/>
      </p:ext>
    </p:extLst>
  </p:cSld>
  <p:clrMapOvr>
    <a:masterClrMapping/>
  </p:clrMapOvr>
  <p:transition spd="slow">
    <p:push dir="u"/>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1653-CC30-63DB-A2D9-F3C5CB01D7E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52EEA30-5B95-A2AD-64A0-E0094B0EDA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88A89DE-444A-6EDD-16BE-4478ECD6174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80C75E-5FEA-4B56-89D8-84CDA87236AE}" type="datetimeFigureOut">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15/12/2025</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D496311F-0C89-C5F6-4894-7350D783E7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6EE659A9-CA51-F85D-6723-7739F272A5D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244A-C438-4175-A359-8D969EA02323}" type="slidenum">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pic>
        <p:nvPicPr>
          <p:cNvPr id="8" name="Picture 7" descr="A green and brown plant&#10;&#10;Description automatically generated">
            <a:extLst>
              <a:ext uri="{FF2B5EF4-FFF2-40B4-BE49-F238E27FC236}">
                <a16:creationId xmlns:a16="http://schemas.microsoft.com/office/drawing/2014/main" id="{B79187CA-CCC8-962D-1FE5-7B54CF28EB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B3D0FD85-FE16-3527-AFA6-0439AC9535E5}"/>
              </a:ext>
            </a:extLst>
          </p:cNvPr>
          <p:cNvSpPr/>
          <p:nvPr userDrawn="1"/>
        </p:nvSpPr>
        <p:spPr>
          <a:xfrm>
            <a:off x="304799" y="230187"/>
            <a:ext cx="11523133" cy="6491287"/>
          </a:xfrm>
          <a:custGeom>
            <a:avLst/>
            <a:gdLst>
              <a:gd name="connsiteX0" fmla="*/ 0 w 11523133"/>
              <a:gd name="connsiteY0" fmla="*/ 1081903 h 6491287"/>
              <a:gd name="connsiteX1" fmla="*/ 1081903 w 11523133"/>
              <a:gd name="connsiteY1" fmla="*/ 0 h 6491287"/>
              <a:gd name="connsiteX2" fmla="*/ 1844020 w 11523133"/>
              <a:gd name="connsiteY2" fmla="*/ 0 h 6491287"/>
              <a:gd name="connsiteX3" fmla="*/ 2512543 w 11523133"/>
              <a:gd name="connsiteY3" fmla="*/ 0 h 6491287"/>
              <a:gd name="connsiteX4" fmla="*/ 3368253 w 11523133"/>
              <a:gd name="connsiteY4" fmla="*/ 0 h 6491287"/>
              <a:gd name="connsiteX5" fmla="*/ 3943183 w 11523133"/>
              <a:gd name="connsiteY5" fmla="*/ 0 h 6491287"/>
              <a:gd name="connsiteX6" fmla="*/ 4424520 w 11523133"/>
              <a:gd name="connsiteY6" fmla="*/ 0 h 6491287"/>
              <a:gd name="connsiteX7" fmla="*/ 5093043 w 11523133"/>
              <a:gd name="connsiteY7" fmla="*/ 0 h 6491287"/>
              <a:gd name="connsiteX8" fmla="*/ 5855160 w 11523133"/>
              <a:gd name="connsiteY8" fmla="*/ 0 h 6491287"/>
              <a:gd name="connsiteX9" fmla="*/ 6710870 w 11523133"/>
              <a:gd name="connsiteY9" fmla="*/ 0 h 6491287"/>
              <a:gd name="connsiteX10" fmla="*/ 7472986 w 11523133"/>
              <a:gd name="connsiteY10" fmla="*/ 0 h 6491287"/>
              <a:gd name="connsiteX11" fmla="*/ 8328696 w 11523133"/>
              <a:gd name="connsiteY11" fmla="*/ 0 h 6491287"/>
              <a:gd name="connsiteX12" fmla="*/ 9090813 w 11523133"/>
              <a:gd name="connsiteY12" fmla="*/ 0 h 6491287"/>
              <a:gd name="connsiteX13" fmla="*/ 9572150 w 11523133"/>
              <a:gd name="connsiteY13" fmla="*/ 0 h 6491287"/>
              <a:gd name="connsiteX14" fmla="*/ 10441230 w 11523133"/>
              <a:gd name="connsiteY14" fmla="*/ 0 h 6491287"/>
              <a:gd name="connsiteX15" fmla="*/ 11523133 w 11523133"/>
              <a:gd name="connsiteY15" fmla="*/ 1081903 h 6491287"/>
              <a:gd name="connsiteX16" fmla="*/ 11523133 w 11523133"/>
              <a:gd name="connsiteY16" fmla="*/ 1743389 h 6491287"/>
              <a:gd name="connsiteX17" fmla="*/ 11523133 w 11523133"/>
              <a:gd name="connsiteY17" fmla="*/ 2275051 h 6491287"/>
              <a:gd name="connsiteX18" fmla="*/ 11523133 w 11523133"/>
              <a:gd name="connsiteY18" fmla="*/ 2806713 h 6491287"/>
              <a:gd name="connsiteX19" fmla="*/ 11523133 w 11523133"/>
              <a:gd name="connsiteY19" fmla="*/ 3424925 h 6491287"/>
              <a:gd name="connsiteX20" fmla="*/ 11523133 w 11523133"/>
              <a:gd name="connsiteY20" fmla="*/ 4043136 h 6491287"/>
              <a:gd name="connsiteX21" fmla="*/ 11523133 w 11523133"/>
              <a:gd name="connsiteY21" fmla="*/ 4618073 h 6491287"/>
              <a:gd name="connsiteX22" fmla="*/ 11523133 w 11523133"/>
              <a:gd name="connsiteY22" fmla="*/ 5409384 h 6491287"/>
              <a:gd name="connsiteX23" fmla="*/ 10441230 w 11523133"/>
              <a:gd name="connsiteY23" fmla="*/ 6491287 h 6491287"/>
              <a:gd name="connsiteX24" fmla="*/ 10053486 w 11523133"/>
              <a:gd name="connsiteY24" fmla="*/ 6491287 h 6491287"/>
              <a:gd name="connsiteX25" fmla="*/ 9291370 w 11523133"/>
              <a:gd name="connsiteY25" fmla="*/ 6491287 h 6491287"/>
              <a:gd name="connsiteX26" fmla="*/ 8435660 w 11523133"/>
              <a:gd name="connsiteY26" fmla="*/ 6491287 h 6491287"/>
              <a:gd name="connsiteX27" fmla="*/ 8047916 w 11523133"/>
              <a:gd name="connsiteY27" fmla="*/ 6491287 h 6491287"/>
              <a:gd name="connsiteX28" fmla="*/ 7192206 w 11523133"/>
              <a:gd name="connsiteY28" fmla="*/ 6491287 h 6491287"/>
              <a:gd name="connsiteX29" fmla="*/ 6336497 w 11523133"/>
              <a:gd name="connsiteY29" fmla="*/ 6491287 h 6491287"/>
              <a:gd name="connsiteX30" fmla="*/ 5948753 w 11523133"/>
              <a:gd name="connsiteY30" fmla="*/ 6491287 h 6491287"/>
              <a:gd name="connsiteX31" fmla="*/ 5280230 w 11523133"/>
              <a:gd name="connsiteY31" fmla="*/ 6491287 h 6491287"/>
              <a:gd name="connsiteX32" fmla="*/ 4705300 w 11523133"/>
              <a:gd name="connsiteY32" fmla="*/ 6491287 h 6491287"/>
              <a:gd name="connsiteX33" fmla="*/ 4130370 w 11523133"/>
              <a:gd name="connsiteY33" fmla="*/ 6491287 h 6491287"/>
              <a:gd name="connsiteX34" fmla="*/ 3555439 w 11523133"/>
              <a:gd name="connsiteY34" fmla="*/ 6491287 h 6491287"/>
              <a:gd name="connsiteX35" fmla="*/ 3167696 w 11523133"/>
              <a:gd name="connsiteY35" fmla="*/ 6491287 h 6491287"/>
              <a:gd name="connsiteX36" fmla="*/ 2311986 w 11523133"/>
              <a:gd name="connsiteY36" fmla="*/ 6491287 h 6491287"/>
              <a:gd name="connsiteX37" fmla="*/ 1081903 w 11523133"/>
              <a:gd name="connsiteY37" fmla="*/ 6491287 h 6491287"/>
              <a:gd name="connsiteX38" fmla="*/ 0 w 11523133"/>
              <a:gd name="connsiteY38" fmla="*/ 5409384 h 6491287"/>
              <a:gd name="connsiteX39" fmla="*/ 0 w 11523133"/>
              <a:gd name="connsiteY39" fmla="*/ 4747898 h 6491287"/>
              <a:gd name="connsiteX40" fmla="*/ 0 w 11523133"/>
              <a:gd name="connsiteY40" fmla="*/ 4086411 h 6491287"/>
              <a:gd name="connsiteX41" fmla="*/ 0 w 11523133"/>
              <a:gd name="connsiteY41" fmla="*/ 3511474 h 6491287"/>
              <a:gd name="connsiteX42" fmla="*/ 0 w 11523133"/>
              <a:gd name="connsiteY42" fmla="*/ 2979813 h 6491287"/>
              <a:gd name="connsiteX43" fmla="*/ 0 w 11523133"/>
              <a:gd name="connsiteY43" fmla="*/ 2448151 h 6491287"/>
              <a:gd name="connsiteX44" fmla="*/ 0 w 11523133"/>
              <a:gd name="connsiteY44" fmla="*/ 1786664 h 6491287"/>
              <a:gd name="connsiteX45" fmla="*/ 0 w 11523133"/>
              <a:gd name="connsiteY45" fmla="*/ 1081903 h 649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23133" h="6491287" fill="none" extrusionOk="0">
                <a:moveTo>
                  <a:pt x="0" y="1081903"/>
                </a:moveTo>
                <a:cubicBezTo>
                  <a:pt x="4474" y="439157"/>
                  <a:pt x="522164" y="-111687"/>
                  <a:pt x="1081903" y="0"/>
                </a:cubicBezTo>
                <a:cubicBezTo>
                  <a:pt x="1296943" y="-5642"/>
                  <a:pt x="1534244" y="36694"/>
                  <a:pt x="1844020" y="0"/>
                </a:cubicBezTo>
                <a:cubicBezTo>
                  <a:pt x="2153796" y="-36694"/>
                  <a:pt x="2210757" y="-25504"/>
                  <a:pt x="2512543" y="0"/>
                </a:cubicBezTo>
                <a:cubicBezTo>
                  <a:pt x="2814329" y="25504"/>
                  <a:pt x="2941443" y="39420"/>
                  <a:pt x="3368253" y="0"/>
                </a:cubicBezTo>
                <a:cubicBezTo>
                  <a:pt x="3795063" y="-39420"/>
                  <a:pt x="3675785" y="6591"/>
                  <a:pt x="3943183" y="0"/>
                </a:cubicBezTo>
                <a:cubicBezTo>
                  <a:pt x="4210581" y="-6591"/>
                  <a:pt x="4274580" y="1948"/>
                  <a:pt x="4424520" y="0"/>
                </a:cubicBezTo>
                <a:cubicBezTo>
                  <a:pt x="4574460" y="-1948"/>
                  <a:pt x="4880622" y="-11266"/>
                  <a:pt x="5093043" y="0"/>
                </a:cubicBezTo>
                <a:cubicBezTo>
                  <a:pt x="5305464" y="11266"/>
                  <a:pt x="5618607" y="28182"/>
                  <a:pt x="5855160" y="0"/>
                </a:cubicBezTo>
                <a:cubicBezTo>
                  <a:pt x="6091713" y="-28182"/>
                  <a:pt x="6379490" y="1465"/>
                  <a:pt x="6710870" y="0"/>
                </a:cubicBezTo>
                <a:cubicBezTo>
                  <a:pt x="7042250" y="-1465"/>
                  <a:pt x="7142803" y="20360"/>
                  <a:pt x="7472986" y="0"/>
                </a:cubicBezTo>
                <a:cubicBezTo>
                  <a:pt x="7803169" y="-20360"/>
                  <a:pt x="7932779" y="22200"/>
                  <a:pt x="8328696" y="0"/>
                </a:cubicBezTo>
                <a:cubicBezTo>
                  <a:pt x="8724613" y="-22200"/>
                  <a:pt x="8812458" y="35710"/>
                  <a:pt x="9090813" y="0"/>
                </a:cubicBezTo>
                <a:cubicBezTo>
                  <a:pt x="9369168" y="-35710"/>
                  <a:pt x="9444708" y="-19135"/>
                  <a:pt x="9572150" y="0"/>
                </a:cubicBezTo>
                <a:cubicBezTo>
                  <a:pt x="9699592" y="19135"/>
                  <a:pt x="10223352" y="-37922"/>
                  <a:pt x="10441230" y="0"/>
                </a:cubicBezTo>
                <a:cubicBezTo>
                  <a:pt x="11062864" y="3715"/>
                  <a:pt x="11548170" y="522796"/>
                  <a:pt x="11523133" y="1081903"/>
                </a:cubicBezTo>
                <a:cubicBezTo>
                  <a:pt x="11552976" y="1280522"/>
                  <a:pt x="11498376" y="1604134"/>
                  <a:pt x="11523133" y="1743389"/>
                </a:cubicBezTo>
                <a:cubicBezTo>
                  <a:pt x="11547890" y="1882644"/>
                  <a:pt x="11528779" y="2109331"/>
                  <a:pt x="11523133" y="2275051"/>
                </a:cubicBezTo>
                <a:cubicBezTo>
                  <a:pt x="11517487" y="2440771"/>
                  <a:pt x="11517994" y="2696240"/>
                  <a:pt x="11523133" y="2806713"/>
                </a:cubicBezTo>
                <a:cubicBezTo>
                  <a:pt x="11528272" y="2917186"/>
                  <a:pt x="11514234" y="3121448"/>
                  <a:pt x="11523133" y="3424925"/>
                </a:cubicBezTo>
                <a:cubicBezTo>
                  <a:pt x="11532032" y="3728402"/>
                  <a:pt x="11496662" y="3799749"/>
                  <a:pt x="11523133" y="4043136"/>
                </a:cubicBezTo>
                <a:cubicBezTo>
                  <a:pt x="11549604" y="4286523"/>
                  <a:pt x="11546112" y="4462690"/>
                  <a:pt x="11523133" y="4618073"/>
                </a:cubicBezTo>
                <a:cubicBezTo>
                  <a:pt x="11500154" y="4773456"/>
                  <a:pt x="11542709" y="5053011"/>
                  <a:pt x="11523133" y="5409384"/>
                </a:cubicBezTo>
                <a:cubicBezTo>
                  <a:pt x="11457566" y="6014103"/>
                  <a:pt x="11105128" y="6572182"/>
                  <a:pt x="10441230" y="6491287"/>
                </a:cubicBezTo>
                <a:cubicBezTo>
                  <a:pt x="10345001" y="6510206"/>
                  <a:pt x="10183709" y="6507712"/>
                  <a:pt x="10053486" y="6491287"/>
                </a:cubicBezTo>
                <a:cubicBezTo>
                  <a:pt x="9923263" y="6474862"/>
                  <a:pt x="9496802" y="6487798"/>
                  <a:pt x="9291370" y="6491287"/>
                </a:cubicBezTo>
                <a:cubicBezTo>
                  <a:pt x="9085938" y="6494776"/>
                  <a:pt x="8738898" y="6449409"/>
                  <a:pt x="8435660" y="6491287"/>
                </a:cubicBezTo>
                <a:cubicBezTo>
                  <a:pt x="8132422" y="6533166"/>
                  <a:pt x="8175821" y="6476152"/>
                  <a:pt x="8047916" y="6491287"/>
                </a:cubicBezTo>
                <a:cubicBezTo>
                  <a:pt x="7920011" y="6506422"/>
                  <a:pt x="7536356" y="6512744"/>
                  <a:pt x="7192206" y="6491287"/>
                </a:cubicBezTo>
                <a:cubicBezTo>
                  <a:pt x="6848056" y="6469831"/>
                  <a:pt x="6515740" y="6476787"/>
                  <a:pt x="6336497" y="6491287"/>
                </a:cubicBezTo>
                <a:cubicBezTo>
                  <a:pt x="6157254" y="6505787"/>
                  <a:pt x="6094317" y="6486597"/>
                  <a:pt x="5948753" y="6491287"/>
                </a:cubicBezTo>
                <a:cubicBezTo>
                  <a:pt x="5803189" y="6495977"/>
                  <a:pt x="5416074" y="6497805"/>
                  <a:pt x="5280230" y="6491287"/>
                </a:cubicBezTo>
                <a:cubicBezTo>
                  <a:pt x="5144386" y="6484769"/>
                  <a:pt x="4972569" y="6484452"/>
                  <a:pt x="4705300" y="6491287"/>
                </a:cubicBezTo>
                <a:cubicBezTo>
                  <a:pt x="4438031" y="6498123"/>
                  <a:pt x="4251160" y="6504521"/>
                  <a:pt x="4130370" y="6491287"/>
                </a:cubicBezTo>
                <a:cubicBezTo>
                  <a:pt x="4009580" y="6478054"/>
                  <a:pt x="3679217" y="6488077"/>
                  <a:pt x="3555439" y="6491287"/>
                </a:cubicBezTo>
                <a:cubicBezTo>
                  <a:pt x="3431661" y="6494497"/>
                  <a:pt x="3339706" y="6498349"/>
                  <a:pt x="3167696" y="6491287"/>
                </a:cubicBezTo>
                <a:cubicBezTo>
                  <a:pt x="2995686" y="6484225"/>
                  <a:pt x="2483255" y="6532493"/>
                  <a:pt x="2311986" y="6491287"/>
                </a:cubicBezTo>
                <a:cubicBezTo>
                  <a:pt x="2140717" y="6450082"/>
                  <a:pt x="1584888" y="6499913"/>
                  <a:pt x="1081903" y="6491287"/>
                </a:cubicBezTo>
                <a:cubicBezTo>
                  <a:pt x="372879" y="6464589"/>
                  <a:pt x="-2582" y="5936614"/>
                  <a:pt x="0" y="5409384"/>
                </a:cubicBezTo>
                <a:cubicBezTo>
                  <a:pt x="-9665" y="5173303"/>
                  <a:pt x="-29804" y="4992982"/>
                  <a:pt x="0" y="4747898"/>
                </a:cubicBezTo>
                <a:cubicBezTo>
                  <a:pt x="29804" y="4502814"/>
                  <a:pt x="-22614" y="4398590"/>
                  <a:pt x="0" y="4086411"/>
                </a:cubicBezTo>
                <a:cubicBezTo>
                  <a:pt x="22614" y="3774232"/>
                  <a:pt x="-3765" y="3764134"/>
                  <a:pt x="0" y="3511474"/>
                </a:cubicBezTo>
                <a:cubicBezTo>
                  <a:pt x="3765" y="3258814"/>
                  <a:pt x="16014" y="3092583"/>
                  <a:pt x="0" y="2979813"/>
                </a:cubicBezTo>
                <a:cubicBezTo>
                  <a:pt x="-16014" y="2867043"/>
                  <a:pt x="12883" y="2710117"/>
                  <a:pt x="0" y="2448151"/>
                </a:cubicBezTo>
                <a:cubicBezTo>
                  <a:pt x="-12883" y="2186185"/>
                  <a:pt x="-10670" y="2087645"/>
                  <a:pt x="0" y="1786664"/>
                </a:cubicBezTo>
                <a:cubicBezTo>
                  <a:pt x="10670" y="1485683"/>
                  <a:pt x="23806" y="1395477"/>
                  <a:pt x="0" y="1081903"/>
                </a:cubicBezTo>
                <a:close/>
              </a:path>
              <a:path w="11523133" h="6491287" stroke="0" extrusionOk="0">
                <a:moveTo>
                  <a:pt x="0" y="1081903"/>
                </a:moveTo>
                <a:cubicBezTo>
                  <a:pt x="-43486" y="457561"/>
                  <a:pt x="456636" y="10414"/>
                  <a:pt x="1081903" y="0"/>
                </a:cubicBezTo>
                <a:cubicBezTo>
                  <a:pt x="1486515" y="37503"/>
                  <a:pt x="1572327" y="-8722"/>
                  <a:pt x="1937613" y="0"/>
                </a:cubicBezTo>
                <a:cubicBezTo>
                  <a:pt x="2302899" y="8722"/>
                  <a:pt x="2261659" y="-5885"/>
                  <a:pt x="2512543" y="0"/>
                </a:cubicBezTo>
                <a:cubicBezTo>
                  <a:pt x="2763427" y="5885"/>
                  <a:pt x="2757269" y="10751"/>
                  <a:pt x="2993880" y="0"/>
                </a:cubicBezTo>
                <a:cubicBezTo>
                  <a:pt x="3230491" y="-10751"/>
                  <a:pt x="3474373" y="-26351"/>
                  <a:pt x="3755996" y="0"/>
                </a:cubicBezTo>
                <a:cubicBezTo>
                  <a:pt x="4037619" y="26351"/>
                  <a:pt x="4090521" y="-17209"/>
                  <a:pt x="4330927" y="0"/>
                </a:cubicBezTo>
                <a:cubicBezTo>
                  <a:pt x="4571333" y="17209"/>
                  <a:pt x="4927036" y="-42004"/>
                  <a:pt x="5186636" y="0"/>
                </a:cubicBezTo>
                <a:cubicBezTo>
                  <a:pt x="5446236" y="42004"/>
                  <a:pt x="5449794" y="22124"/>
                  <a:pt x="5667973" y="0"/>
                </a:cubicBezTo>
                <a:cubicBezTo>
                  <a:pt x="5886152" y="-22124"/>
                  <a:pt x="6132243" y="-18815"/>
                  <a:pt x="6523683" y="0"/>
                </a:cubicBezTo>
                <a:cubicBezTo>
                  <a:pt x="6915123" y="18815"/>
                  <a:pt x="6794850" y="17286"/>
                  <a:pt x="6911427" y="0"/>
                </a:cubicBezTo>
                <a:cubicBezTo>
                  <a:pt x="7028004" y="-17286"/>
                  <a:pt x="7346699" y="1057"/>
                  <a:pt x="7579950" y="0"/>
                </a:cubicBezTo>
                <a:cubicBezTo>
                  <a:pt x="7813201" y="-1057"/>
                  <a:pt x="8027467" y="-25191"/>
                  <a:pt x="8248473" y="0"/>
                </a:cubicBezTo>
                <a:cubicBezTo>
                  <a:pt x="8469479" y="25191"/>
                  <a:pt x="8642156" y="19817"/>
                  <a:pt x="8823403" y="0"/>
                </a:cubicBezTo>
                <a:cubicBezTo>
                  <a:pt x="9004650" y="-19817"/>
                  <a:pt x="9358187" y="-40491"/>
                  <a:pt x="9679113" y="0"/>
                </a:cubicBezTo>
                <a:cubicBezTo>
                  <a:pt x="10000039" y="40491"/>
                  <a:pt x="10235260" y="3613"/>
                  <a:pt x="10441230" y="0"/>
                </a:cubicBezTo>
                <a:cubicBezTo>
                  <a:pt x="10971051" y="11117"/>
                  <a:pt x="11483773" y="457226"/>
                  <a:pt x="11523133" y="1081903"/>
                </a:cubicBezTo>
                <a:cubicBezTo>
                  <a:pt x="11509530" y="1353660"/>
                  <a:pt x="11520122" y="1596315"/>
                  <a:pt x="11523133" y="1743389"/>
                </a:cubicBezTo>
                <a:cubicBezTo>
                  <a:pt x="11526144" y="1890463"/>
                  <a:pt x="11539044" y="2146195"/>
                  <a:pt x="11523133" y="2361601"/>
                </a:cubicBezTo>
                <a:cubicBezTo>
                  <a:pt x="11507222" y="2577007"/>
                  <a:pt x="11518055" y="2747071"/>
                  <a:pt x="11523133" y="2849988"/>
                </a:cubicBezTo>
                <a:cubicBezTo>
                  <a:pt x="11528211" y="2952905"/>
                  <a:pt x="11502919" y="3126147"/>
                  <a:pt x="11523133" y="3381650"/>
                </a:cubicBezTo>
                <a:cubicBezTo>
                  <a:pt x="11543347" y="3637153"/>
                  <a:pt x="11500094" y="3935785"/>
                  <a:pt x="11523133" y="4086411"/>
                </a:cubicBezTo>
                <a:cubicBezTo>
                  <a:pt x="11546172" y="4237037"/>
                  <a:pt x="11548744" y="4434347"/>
                  <a:pt x="11523133" y="4704623"/>
                </a:cubicBezTo>
                <a:cubicBezTo>
                  <a:pt x="11497522" y="4974899"/>
                  <a:pt x="11501743" y="5213739"/>
                  <a:pt x="11523133" y="5409384"/>
                </a:cubicBezTo>
                <a:cubicBezTo>
                  <a:pt x="11519402" y="5906302"/>
                  <a:pt x="11061388" y="6496008"/>
                  <a:pt x="10441230" y="6491287"/>
                </a:cubicBezTo>
                <a:cubicBezTo>
                  <a:pt x="10119181" y="6466096"/>
                  <a:pt x="10018168" y="6475008"/>
                  <a:pt x="9772707" y="6491287"/>
                </a:cubicBezTo>
                <a:cubicBezTo>
                  <a:pt x="9527246" y="6507566"/>
                  <a:pt x="9252711" y="6520662"/>
                  <a:pt x="9104183" y="6491287"/>
                </a:cubicBezTo>
                <a:cubicBezTo>
                  <a:pt x="8955655" y="6461912"/>
                  <a:pt x="8860881" y="6501209"/>
                  <a:pt x="8622846" y="6491287"/>
                </a:cubicBezTo>
                <a:cubicBezTo>
                  <a:pt x="8384811" y="6481365"/>
                  <a:pt x="8057181" y="6486895"/>
                  <a:pt x="7860730" y="6491287"/>
                </a:cubicBezTo>
                <a:cubicBezTo>
                  <a:pt x="7664279" y="6495679"/>
                  <a:pt x="7593052" y="6498661"/>
                  <a:pt x="7379393" y="6491287"/>
                </a:cubicBezTo>
                <a:cubicBezTo>
                  <a:pt x="7165734" y="6483913"/>
                  <a:pt x="6936058" y="6501681"/>
                  <a:pt x="6617276" y="6491287"/>
                </a:cubicBezTo>
                <a:cubicBezTo>
                  <a:pt x="6298494" y="6480893"/>
                  <a:pt x="6380876" y="6489728"/>
                  <a:pt x="6229533" y="6491287"/>
                </a:cubicBezTo>
                <a:cubicBezTo>
                  <a:pt x="6078190" y="6492846"/>
                  <a:pt x="5756930" y="6513179"/>
                  <a:pt x="5467416" y="6491287"/>
                </a:cubicBezTo>
                <a:cubicBezTo>
                  <a:pt x="5177902" y="6469395"/>
                  <a:pt x="5126845" y="6492579"/>
                  <a:pt x="4986079" y="6491287"/>
                </a:cubicBezTo>
                <a:cubicBezTo>
                  <a:pt x="4845313" y="6489995"/>
                  <a:pt x="4730828" y="6498981"/>
                  <a:pt x="4598336" y="6491287"/>
                </a:cubicBezTo>
                <a:cubicBezTo>
                  <a:pt x="4465844" y="6483593"/>
                  <a:pt x="4323957" y="6506691"/>
                  <a:pt x="4116999" y="6491287"/>
                </a:cubicBezTo>
                <a:cubicBezTo>
                  <a:pt x="3910041" y="6475883"/>
                  <a:pt x="3550919" y="6522077"/>
                  <a:pt x="3354882" y="6491287"/>
                </a:cubicBezTo>
                <a:cubicBezTo>
                  <a:pt x="3158845" y="6460497"/>
                  <a:pt x="3020771" y="6506320"/>
                  <a:pt x="2873546" y="6491287"/>
                </a:cubicBezTo>
                <a:cubicBezTo>
                  <a:pt x="2726321" y="6476254"/>
                  <a:pt x="2635936" y="6476509"/>
                  <a:pt x="2485802" y="6491287"/>
                </a:cubicBezTo>
                <a:cubicBezTo>
                  <a:pt x="2335668" y="6506065"/>
                  <a:pt x="2205655" y="6469055"/>
                  <a:pt x="2004465" y="6491287"/>
                </a:cubicBezTo>
                <a:cubicBezTo>
                  <a:pt x="1803275" y="6513519"/>
                  <a:pt x="1304425" y="6458049"/>
                  <a:pt x="1081903" y="6491287"/>
                </a:cubicBezTo>
                <a:cubicBezTo>
                  <a:pt x="466468" y="6493435"/>
                  <a:pt x="90906" y="6102386"/>
                  <a:pt x="0" y="5409384"/>
                </a:cubicBezTo>
                <a:cubicBezTo>
                  <a:pt x="-19933" y="5265397"/>
                  <a:pt x="14055" y="5031059"/>
                  <a:pt x="0" y="4920997"/>
                </a:cubicBezTo>
                <a:cubicBezTo>
                  <a:pt x="-14055" y="4810935"/>
                  <a:pt x="15467" y="4429922"/>
                  <a:pt x="0" y="4302785"/>
                </a:cubicBezTo>
                <a:cubicBezTo>
                  <a:pt x="-15467" y="4175648"/>
                  <a:pt x="28393" y="3874562"/>
                  <a:pt x="0" y="3598024"/>
                </a:cubicBezTo>
                <a:cubicBezTo>
                  <a:pt x="-28393" y="3321486"/>
                  <a:pt x="18637" y="3085309"/>
                  <a:pt x="0" y="2936538"/>
                </a:cubicBezTo>
                <a:cubicBezTo>
                  <a:pt x="-18637" y="2787767"/>
                  <a:pt x="13924" y="2570218"/>
                  <a:pt x="0" y="2361601"/>
                </a:cubicBezTo>
                <a:cubicBezTo>
                  <a:pt x="-13924" y="2152984"/>
                  <a:pt x="-25935" y="1883465"/>
                  <a:pt x="0" y="1700115"/>
                </a:cubicBezTo>
                <a:cubicBezTo>
                  <a:pt x="25935" y="1516765"/>
                  <a:pt x="-13225" y="1370685"/>
                  <a:pt x="0" y="1081903"/>
                </a:cubicBezTo>
                <a:close/>
              </a:path>
            </a:pathLst>
          </a:custGeom>
          <a:solidFill>
            <a:schemeClr val="bg1"/>
          </a:solidFill>
          <a:ln w="38100">
            <a:solidFill>
              <a:schemeClr val="accent3">
                <a:lumMod val="40000"/>
                <a:lumOff val="60000"/>
              </a:schemeClr>
            </a:solidFill>
            <a:prstDash val="dash"/>
            <a:extLst>
              <a:ext uri="{C807C97D-BFC1-408E-A445-0C87EB9F89A2}">
                <ask:lineSketchStyleProps xmlns:ask="http://schemas.microsoft.com/office/drawing/2018/sketchyshapes" xmln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09869581"/>
      </p:ext>
    </p:extLst>
  </p:cSld>
  <p:clrMapOvr>
    <a:masterClrMapping/>
  </p:clrMapOvr>
  <p:transition spd="slow">
    <p:push dir="u"/>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F775C-6996-3D96-C11C-5A2C0BE260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23CAF1A-6C48-D6DE-8833-BDB63C10336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247D57-B115-E76E-B247-9F7DF2C57B2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80C75E-5FEA-4B56-89D8-84CDA87236AE}" type="datetimeFigureOut">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15/12/2025</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1A2092B6-6469-97DE-B84F-DB0C8158839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46EF0CA5-2E48-B967-EC51-8F30B89637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244A-C438-4175-A359-8D969EA02323}" type="slidenum">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13435196"/>
      </p:ext>
    </p:extLst>
  </p:cSld>
  <p:clrMapOvr>
    <a:masterClrMapping/>
  </p:clrMapOvr>
  <p:transition spd="slow">
    <p:push dir="u"/>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E6BAD-FF4F-BC11-EA09-DD31BFC80FE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B5AA3D3-E3BD-5D9E-F2ED-C2AB555C4C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C18B93D-3659-9649-4B3A-B48A7D0926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6F32516-556C-4006-4532-353E640DBFE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80C75E-5FEA-4B56-89D8-84CDA87236AE}" type="datetimeFigureOut">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15/12/2025</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3D50AD54-208E-9BFE-4EC7-CB75F7DA4A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1D2BB785-116E-B1E1-1AEF-31D577AECE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244A-C438-4175-A359-8D969EA02323}" type="slidenum">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05484144"/>
      </p:ext>
    </p:extLst>
  </p:cSld>
  <p:clrMapOvr>
    <a:masterClrMapping/>
  </p:clrMapOvr>
  <p:transition spd="slow">
    <p:push dir="u"/>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A5F9F-89DF-1EEB-C14E-60F7666EB2B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1095540-0256-E476-6F45-5618F8B99A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CA81EC-5932-CBC8-762A-8FF0DF973A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E3D7041-360B-4027-E702-EAF966B1D3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0E6230-21A3-CBE0-DABB-FC5FB06C21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909D38D-C755-5CE6-222E-63EDA358DC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80C75E-5FEA-4B56-89D8-84CDA87236AE}" type="datetimeFigureOut">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15/12/2025</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8" name="Footer Placeholder 7">
            <a:extLst>
              <a:ext uri="{FF2B5EF4-FFF2-40B4-BE49-F238E27FC236}">
                <a16:creationId xmlns:a16="http://schemas.microsoft.com/office/drawing/2014/main" id="{67E06C69-3EAA-575C-819F-BD8ADB627A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9" name="Slide Number Placeholder 8">
            <a:extLst>
              <a:ext uri="{FF2B5EF4-FFF2-40B4-BE49-F238E27FC236}">
                <a16:creationId xmlns:a16="http://schemas.microsoft.com/office/drawing/2014/main" id="{C4DF4AB4-2C5F-09B7-9254-15C20F0C00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244A-C438-4175-A359-8D969EA02323}" type="slidenum">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2995832"/>
      </p:ext>
    </p:extLst>
  </p:cSld>
  <p:clrMapOvr>
    <a:masterClrMapping/>
  </p:clrMapOvr>
  <p:transition spd="slow">
    <p:push dir="u"/>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0E83C-0D48-61EE-8195-0F29D427331A}"/>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53A7ADE-DB09-BCBA-1A26-78E44884ACD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80C75E-5FEA-4B56-89D8-84CDA87236AE}" type="datetimeFigureOut">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15/12/2025</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4" name="Footer Placeholder 3">
            <a:extLst>
              <a:ext uri="{FF2B5EF4-FFF2-40B4-BE49-F238E27FC236}">
                <a16:creationId xmlns:a16="http://schemas.microsoft.com/office/drawing/2014/main" id="{333FABD5-D027-9F8E-E8D5-10BB56E2557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id="{1BB96068-21C2-9A53-F4A0-2DE56BA7FD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244A-C438-4175-A359-8D969EA02323}" type="slidenum">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419815"/>
      </p:ext>
    </p:extLst>
  </p:cSld>
  <p:clrMapOvr>
    <a:masterClrMapping/>
  </p:clrMapOvr>
  <p:transition spd="slow">
    <p:push dir="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020D24-D6D8-8E62-AA79-B69A3A7339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80C75E-5FEA-4B56-89D8-84CDA87236AE}" type="datetimeFigureOut">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15/12/2025</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3" name="Footer Placeholder 2">
            <a:extLst>
              <a:ext uri="{FF2B5EF4-FFF2-40B4-BE49-F238E27FC236}">
                <a16:creationId xmlns:a16="http://schemas.microsoft.com/office/drawing/2014/main" id="{B4F0415C-C244-E57F-0CF6-7ECD703A0B6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id="{F2859A9E-5736-6552-6B91-78E3AD6D1D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244A-C438-4175-A359-8D969EA02323}" type="slidenum">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292174"/>
      </p:ext>
    </p:extLst>
  </p:cSld>
  <p:clrMapOvr>
    <a:masterClrMapping/>
  </p:clrMapOvr>
  <p:transition spd="slow">
    <p:push dir="u"/>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48008-84EB-C1F5-DD00-162F325789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3CFEABC0-D3A4-9BDB-F2A9-80C2313887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EF19C81-9405-76E4-634B-5109C4801F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EDCD10-41B3-8974-64EA-574B251946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80C75E-5FEA-4B56-89D8-84CDA87236AE}" type="datetimeFigureOut">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15/12/2025</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A75F5B65-5CCE-96B6-A0AF-18E021481D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700B1BDE-773D-FEC2-B00A-E793977BA0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244A-C438-4175-A359-8D969EA02323}" type="slidenum">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13243775"/>
      </p:ext>
    </p:extLst>
  </p:cSld>
  <p:clrMapOvr>
    <a:masterClrMapping/>
  </p:clrMapOvr>
  <p:transition spd="slow">
    <p:push dir="u"/>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93B96-C92F-4E42-0C53-7481B6F43B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33C04F1-BC57-2745-4E67-BB545CF63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EFC97C2B-E76B-C9F8-634D-74693BD216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D827D6-C1B5-50CA-8FB3-75D802D017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80C75E-5FEA-4B56-89D8-84CDA87236AE}" type="datetimeFigureOut">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15/12/2025</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05716E69-0B88-B80A-E94B-9B2A212E6A7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D0439E71-5800-B669-4F61-8241FE6081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244A-C438-4175-A359-8D969EA02323}" type="slidenum">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9178810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theme" Target="../theme/theme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8.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9.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1"/>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3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9" name="Google Shape;9;p3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0" name="Google Shape;10;p3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3" name="Picture 2" descr="A white circle with leaves and blue text&#10;&#10;Description automatically generated">
            <a:extLst>
              <a:ext uri="{FF2B5EF4-FFF2-40B4-BE49-F238E27FC236}">
                <a16:creationId xmlns:a16="http://schemas.microsoft.com/office/drawing/2014/main" id="{A38D8817-6643-7DA6-E6E6-150DF47A12F4}"/>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439650" y="161925"/>
            <a:ext cx="1181100" cy="1181100"/>
          </a:xfrm>
          <a:prstGeom prst="rect">
            <a:avLst/>
          </a:prstGeom>
        </p:spPr>
      </p:pic>
    </p:spTree>
    <p:extLst>
      <p:ext uri="{BB962C8B-B14F-4D97-AF65-F5344CB8AC3E}">
        <p14:creationId xmlns:p14="http://schemas.microsoft.com/office/powerpoint/2010/main" val="52159341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BF9F89-42C0-21CD-28A5-A456E641BF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E33463E-B2AB-7EDB-7694-B3C9230A8A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FF94674-AC83-E301-7C0E-27D4B616C8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E80C75E-5FEA-4B56-89D8-84CDA87236AE}" type="datetimeFigureOut">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15/12/2025</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15D33F12-5A88-8A01-E787-28327F1B54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BA67E1D3-04D6-8125-A239-07F95A6324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1C3244A-C438-4175-A359-8D969EA02323}" type="slidenum">
              <a:rPr kumimoji="0" lang="vi-VN"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54668926"/>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sp>
        <p:nvSpPr>
          <p:cNvPr id="156" name="Google Shape;156;p3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7" name="Google Shape;157;p3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8" name="Google Shape;158;p3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59" name="Google Shape;159;p3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60" name="Google Shape;160;p3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2" name="Picture 1" descr="A white circle with leaves and blue text&#10;&#10;Description automatically generated">
            <a:extLst>
              <a:ext uri="{FF2B5EF4-FFF2-40B4-BE49-F238E27FC236}">
                <a16:creationId xmlns:a16="http://schemas.microsoft.com/office/drawing/2014/main" id="{7B24356C-8B25-C19D-5517-98FF3159A70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439650" y="161925"/>
            <a:ext cx="1181100" cy="1181100"/>
          </a:xfrm>
          <a:prstGeom prst="rect">
            <a:avLst/>
          </a:prstGeom>
        </p:spPr>
      </p:pic>
    </p:spTree>
    <p:extLst>
      <p:ext uri="{BB962C8B-B14F-4D97-AF65-F5344CB8AC3E}">
        <p14:creationId xmlns:p14="http://schemas.microsoft.com/office/powerpoint/2010/main" val="3275215893"/>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7436A"/>
        </a:solidFill>
        <a:effectLst/>
      </p:bgPr>
    </p:bg>
    <p:spTree>
      <p:nvGrpSpPr>
        <p:cNvPr id="1" name="Shape 230"/>
        <p:cNvGrpSpPr/>
        <p:nvPr/>
      </p:nvGrpSpPr>
      <p:grpSpPr>
        <a:xfrm>
          <a:off x="0" y="0"/>
          <a:ext cx="0" cy="0"/>
          <a:chOff x="0" y="0"/>
          <a:chExt cx="0" cy="0"/>
        </a:xfrm>
      </p:grpSpPr>
    </p:spTree>
    <p:extLst>
      <p:ext uri="{BB962C8B-B14F-4D97-AF65-F5344CB8AC3E}">
        <p14:creationId xmlns:p14="http://schemas.microsoft.com/office/powerpoint/2010/main" val="1059236359"/>
      </p:ext>
    </p:extLst>
  </p:cSld>
  <p:clrMap bg1="lt1" tx1="dk1" bg2="dk2" tx2="lt2" accent1="accent1" accent2="accent2" accent3="accent3" accent4="accent4" accent5="accent5" accent6="accent6" hlink="hlink" folHlink="folHlink"/>
  <p:sldLayoutIdLst>
    <p:sldLayoutId id="2147483697"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6"/>
        <p:cNvGrpSpPr/>
        <p:nvPr/>
      </p:nvGrpSpPr>
      <p:grpSpPr>
        <a:xfrm>
          <a:off x="0" y="0"/>
          <a:ext cx="0" cy="0"/>
          <a:chOff x="0" y="0"/>
          <a:chExt cx="0" cy="0"/>
        </a:xfrm>
      </p:grpSpPr>
      <p:sp>
        <p:nvSpPr>
          <p:cNvPr id="537" name="Google Shape;537;p4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8" name="Google Shape;538;p48"/>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9" name="Google Shape;539;p4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540" name="Google Shape;540;p4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541" name="Google Shape;541;p4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57965597"/>
      </p:ext>
    </p:extLst>
  </p:cSld>
  <p:clrMap bg1="lt1" tx1="dk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1"/>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3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9" name="Google Shape;9;p3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0" name="Google Shape;10;p3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3" name="Picture 2" descr="A white circle with leaves and blue text&#10;&#10;Description automatically generated">
            <a:extLst>
              <a:ext uri="{FF2B5EF4-FFF2-40B4-BE49-F238E27FC236}">
                <a16:creationId xmlns:a16="http://schemas.microsoft.com/office/drawing/2014/main" id="{5D2D58CB-F94B-D2D8-7977-78F35B3E759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372976" y="123825"/>
            <a:ext cx="1304924" cy="1304924"/>
          </a:xfrm>
          <a:prstGeom prst="rect">
            <a:avLst/>
          </a:prstGeom>
        </p:spPr>
      </p:pic>
    </p:spTree>
    <p:extLst>
      <p:ext uri="{BB962C8B-B14F-4D97-AF65-F5344CB8AC3E}">
        <p14:creationId xmlns:p14="http://schemas.microsoft.com/office/powerpoint/2010/main" val="4223134845"/>
      </p:ext>
    </p:extLst>
  </p:cSld>
  <p:clrMap bg1="lt1" tx1="dk1" bg2="dk2" tx2="lt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33"/>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p33"/>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 name="Google Shape;83;p3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84" name="Google Shape;84;p3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85" name="Google Shape;85;p3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10770912"/>
      </p:ext>
    </p:extLst>
  </p:cSld>
  <p:clrMap bg1="lt1" tx1="dk1" bg2="dk2" tx2="lt2" accent1="accent1" accent2="accent2" accent3="accent3" accent4="accent4" accent5="accent5" accent6="accent6" hlink="hlink" folHlink="folHlink"/>
  <p:sldLayoutIdLst>
    <p:sldLayoutId id="2147483796"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12/15/2025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53393278"/>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0225CB44-8E4A-6BE1-980D-6302824138C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52601" y="165178"/>
            <a:ext cx="1569029" cy="1569029"/>
          </a:xfrm>
          <a:prstGeom prst="rect">
            <a:avLst/>
          </a:prstGeom>
        </p:spPr>
      </p:pic>
    </p:spTree>
    <p:extLst>
      <p:ext uri="{BB962C8B-B14F-4D97-AF65-F5344CB8AC3E}">
        <p14:creationId xmlns:p14="http://schemas.microsoft.com/office/powerpoint/2010/main" val="3123359496"/>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0225CB44-8E4A-6BE1-980D-6302824138C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52601" y="165178"/>
            <a:ext cx="1569029" cy="1569029"/>
          </a:xfrm>
          <a:prstGeom prst="rect">
            <a:avLst/>
          </a:prstGeom>
        </p:spPr>
      </p:pic>
    </p:spTree>
    <p:extLst>
      <p:ext uri="{BB962C8B-B14F-4D97-AF65-F5344CB8AC3E}">
        <p14:creationId xmlns:p14="http://schemas.microsoft.com/office/powerpoint/2010/main" val="2824649201"/>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0.xml"/></Relationships>
</file>

<file path=ppt/slides/_rels/slide10.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62.xml"/><Relationship Id="rId6" Type="http://schemas.openxmlformats.org/officeDocument/2006/relationships/image" Target="../media/image40.svg"/><Relationship Id="rId5" Type="http://schemas.openxmlformats.org/officeDocument/2006/relationships/image" Target="../media/image37.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62.xml"/><Relationship Id="rId6" Type="http://schemas.openxmlformats.org/officeDocument/2006/relationships/image" Target="../media/image40.svg"/><Relationship Id="rId5" Type="http://schemas.openxmlformats.org/officeDocument/2006/relationships/image" Target="../media/image37.png"/><Relationship Id="rId4" Type="http://schemas.openxmlformats.org/officeDocument/2006/relationships/image" Target="../media/image38.svg"/></Relationships>
</file>

<file path=ppt/slides/_rels/slide17.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62.xml"/><Relationship Id="rId6" Type="http://schemas.openxmlformats.org/officeDocument/2006/relationships/image" Target="../media/image40.svg"/><Relationship Id="rId5" Type="http://schemas.openxmlformats.org/officeDocument/2006/relationships/image" Target="../media/image37.png"/><Relationship Id="rId10" Type="http://schemas.openxmlformats.org/officeDocument/2006/relationships/image" Target="../media/image47.svg"/><Relationship Id="rId4" Type="http://schemas.openxmlformats.org/officeDocument/2006/relationships/image" Target="../media/image38.svg"/><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46.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microsoft.com/office/2007/relationships/hdphoto" Target="../media/hdphoto2.wdp"/><Relationship Id="rId9"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91.xml"/><Relationship Id="rId5" Type="http://schemas.openxmlformats.org/officeDocument/2006/relationships/image" Target="../media/image55.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6691" y="2189017"/>
            <a:ext cx="10875819" cy="3463637"/>
          </a:xfrm>
          <a:prstGeom prst="rect">
            <a:avLst/>
          </a:prstGeom>
          <a:noFill/>
        </p:spPr>
        <p:txBody>
          <a:bodyPr wrap="none" rtlCol="0">
            <a:prstTxWarp prst="textArchUp">
              <a:avLst>
                <a:gd name="adj" fmla="val 10845909"/>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CHÀO MỪNG QUÝ THẦY CÔ VỀ DỰ G</a:t>
            </a:r>
            <a:r>
              <a:rPr kumimoji="0" lang="vi-VN" sz="9600"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I</a:t>
            </a:r>
            <a:r>
              <a:rPr kumimoji="0" lang="en-US" sz="9600"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Ờ THĂM LỚP </a:t>
            </a:r>
            <a:r>
              <a:rPr lang="vi-VN" sz="9600" b="1" dirty="0" smtClean="0">
                <a:solidFill>
                  <a:srgbClr val="FF0066"/>
                </a:solidFill>
                <a:latin typeface="Times New Roman" panose="02020603050405020304" pitchFamily="18" charset="0"/>
                <a:cs typeface="Times New Roman" panose="02020603050405020304" pitchFamily="18" charset="0"/>
              </a:rPr>
              <a:t>4B</a:t>
            </a:r>
            <a:endParaRPr kumimoji="0" lang="en-US" sz="9600"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3906253" y="2691033"/>
            <a:ext cx="50853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Giáo</a:t>
            </a:r>
            <a:r>
              <a:rPr kumimoji="0" lang="en-US" sz="2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viên</a:t>
            </a:r>
            <a:r>
              <a:rPr kumimoji="0" lang="en-US" sz="2800" b="0"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a:t>
            </a:r>
            <a:r>
              <a:rPr kumimoji="0" lang="vi-VN" sz="2800" b="0" i="0"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Phạm Thị Mỹ Trang</a:t>
            </a:r>
            <a:endParaRPr kumimoji="0" lang="en-US" sz="2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grpSp>
        <p:nvGrpSpPr>
          <p:cNvPr id="7" name="组合 13"/>
          <p:cNvGrpSpPr/>
          <p:nvPr/>
        </p:nvGrpSpPr>
        <p:grpSpPr>
          <a:xfrm>
            <a:off x="2105889" y="3491345"/>
            <a:ext cx="7915795" cy="2659729"/>
            <a:chOff x="2332" y="6262"/>
            <a:chExt cx="14124" cy="3380"/>
          </a:xfrm>
        </p:grpSpPr>
        <p:pic>
          <p:nvPicPr>
            <p:cNvPr id="8" name="图片 6" descr="13"/>
            <p:cNvPicPr>
              <a:picLocks noChangeAspect="1"/>
            </p:cNvPicPr>
            <p:nvPr/>
          </p:nvPicPr>
          <p:blipFill>
            <a:blip r:embed="rId2"/>
            <a:stretch>
              <a:fillRect/>
            </a:stretch>
          </p:blipFill>
          <p:spPr>
            <a:xfrm>
              <a:off x="2332" y="6262"/>
              <a:ext cx="5008" cy="3380"/>
            </a:xfrm>
            <a:prstGeom prst="rect">
              <a:avLst/>
            </a:prstGeom>
          </p:spPr>
        </p:pic>
        <p:pic>
          <p:nvPicPr>
            <p:cNvPr id="9" name="图片 8" descr="13"/>
            <p:cNvPicPr>
              <a:picLocks noChangeAspect="1"/>
            </p:cNvPicPr>
            <p:nvPr/>
          </p:nvPicPr>
          <p:blipFill>
            <a:blip r:embed="rId2"/>
            <a:stretch>
              <a:fillRect/>
            </a:stretch>
          </p:blipFill>
          <p:spPr>
            <a:xfrm>
              <a:off x="7096" y="6262"/>
              <a:ext cx="5008" cy="3380"/>
            </a:xfrm>
            <a:prstGeom prst="rect">
              <a:avLst/>
            </a:prstGeom>
          </p:spPr>
        </p:pic>
        <p:pic>
          <p:nvPicPr>
            <p:cNvPr id="10" name="图片 12" descr="13"/>
            <p:cNvPicPr>
              <a:picLocks noChangeAspect="1"/>
            </p:cNvPicPr>
            <p:nvPr/>
          </p:nvPicPr>
          <p:blipFill>
            <a:blip r:embed="rId2"/>
            <a:stretch>
              <a:fillRect/>
            </a:stretch>
          </p:blipFill>
          <p:spPr>
            <a:xfrm>
              <a:off x="11448" y="6262"/>
              <a:ext cx="5008" cy="3380"/>
            </a:xfrm>
            <a:prstGeom prst="rect">
              <a:avLst/>
            </a:prstGeom>
          </p:spPr>
        </p:pic>
      </p:grpSp>
      <p:sp>
        <p:nvSpPr>
          <p:cNvPr id="2" name="TextBox 1"/>
          <p:cNvSpPr txBox="1"/>
          <p:nvPr/>
        </p:nvSpPr>
        <p:spPr>
          <a:xfrm>
            <a:off x="3289955" y="753023"/>
            <a:ext cx="66153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sng"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TRƯỜNG TIỂU HỌC SỐ </a:t>
            </a:r>
            <a:r>
              <a:rPr lang="vi-VN" sz="2800" b="1" u="sng" dirty="0" smtClean="0">
                <a:solidFill>
                  <a:srgbClr val="00B050"/>
                </a:solidFill>
                <a:latin typeface="Times New Roman" panose="02020603050405020304" pitchFamily="18" charset="0"/>
              </a:rPr>
              <a:t>1 BÌNH HẢI</a:t>
            </a:r>
            <a:endParaRPr kumimoji="0" lang="en-US" sz="2800" b="1" i="0" u="sng" strike="noStrike" kern="1200" cap="none" spc="0" normalizeH="0" baseline="0" noProof="0" dirty="0">
              <a:ln>
                <a:noFill/>
              </a:ln>
              <a:solidFill>
                <a:srgbClr val="00B05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1185987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grpSp>
        <p:nvGrpSpPr>
          <p:cNvPr id="875" name="Google Shape;875;p9"/>
          <p:cNvGrpSpPr/>
          <p:nvPr/>
        </p:nvGrpSpPr>
        <p:grpSpPr>
          <a:xfrm>
            <a:off x="158262" y="123092"/>
            <a:ext cx="11843238" cy="1515382"/>
            <a:chOff x="152400" y="70974"/>
            <a:chExt cx="10764284" cy="1458048"/>
          </a:xfrm>
        </p:grpSpPr>
        <p:grpSp>
          <p:nvGrpSpPr>
            <p:cNvPr id="876" name="Google Shape;876;p9"/>
            <p:cNvGrpSpPr/>
            <p:nvPr/>
          </p:nvGrpSpPr>
          <p:grpSpPr>
            <a:xfrm>
              <a:off x="152400" y="195017"/>
              <a:ext cx="10744200" cy="1334004"/>
              <a:chOff x="609600" y="357281"/>
              <a:chExt cx="10744200" cy="1334004"/>
            </a:xfrm>
          </p:grpSpPr>
          <p:grpSp>
            <p:nvGrpSpPr>
              <p:cNvPr id="877" name="Google Shape;877;p9"/>
              <p:cNvGrpSpPr/>
              <p:nvPr/>
            </p:nvGrpSpPr>
            <p:grpSpPr>
              <a:xfrm>
                <a:off x="609600" y="357281"/>
                <a:ext cx="10744200" cy="1334004"/>
                <a:chOff x="1905000" y="647700"/>
                <a:chExt cx="14249400" cy="1752600"/>
              </a:xfrm>
            </p:grpSpPr>
            <p:sp>
              <p:nvSpPr>
                <p:cNvPr id="878"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libri"/>
                    <a:ea typeface="Calibri"/>
                    <a:cs typeface="Calibri"/>
                    <a:sym typeface="Calibri"/>
                  </a:endParaRPr>
                </a:p>
              </p:txBody>
            </p:sp>
            <p:sp>
              <p:nvSpPr>
                <p:cNvPr id="879"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libri"/>
                    <a:ea typeface="Calibri"/>
                    <a:cs typeface="Calibri"/>
                    <a:sym typeface="Calibri"/>
                  </a:endParaRPr>
                </a:p>
              </p:txBody>
            </p:sp>
          </p:grpSp>
          <p:sp>
            <p:nvSpPr>
              <p:cNvPr id="880" name="Google Shape;880;p9"/>
              <p:cNvSpPr/>
              <p:nvPr/>
            </p:nvSpPr>
            <p:spPr>
              <a:xfrm>
                <a:off x="841347" y="457426"/>
                <a:ext cx="9465987" cy="1125277"/>
              </a:xfrm>
              <a:prstGeom prst="rect">
                <a:avLst/>
              </a:prstGeom>
              <a:noFill/>
              <a:ln>
                <a:noFill/>
              </a:ln>
            </p:spPr>
            <p:txBody>
              <a:bodyPr spcFirstLastPara="1" wrap="square" lIns="60950" tIns="30467" rIns="60950" bIns="30467" anchor="t" anchorCtr="0">
                <a:spAutoFit/>
              </a:bodyPr>
              <a:lstStyle/>
              <a:p>
                <a:pPr algn="just" defTabSz="609630">
                  <a:buClr>
                    <a:srgbClr val="000000"/>
                  </a:buClr>
                </a:pP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Bước</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1: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Suy</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nghĩ</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lựa</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chọn</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1 con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vật</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để</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miêu</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tả</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cho</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đề</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bài</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mà</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mình</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lựa</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smtClean="0">
                    <a:effectLst/>
                    <a:latin typeface="Times New Roman" panose="02020603050405020304" pitchFamily="18" charset="0"/>
                    <a:ea typeface="Cambria" panose="02040503050406030204" pitchFamily="18" charset="0"/>
                    <a:cs typeface="Times New Roman" panose="02020603050405020304" pitchFamily="18" charset="0"/>
                  </a:rPr>
                  <a:t>chọn</a:t>
                </a:r>
                <a:r>
                  <a:rPr lang="vi-VN" sz="3600" b="1" dirty="0" smtClean="0">
                    <a:effectLst/>
                    <a:latin typeface="Times New Roman" panose="02020603050405020304" pitchFamily="18" charset="0"/>
                    <a:ea typeface="Cambria" panose="02040503050406030204" pitchFamily="18" charset="0"/>
                    <a:cs typeface="Times New Roman" panose="02020603050405020304" pitchFamily="18" charset="0"/>
                  </a:rPr>
                  <a:t>.</a:t>
                </a:r>
                <a:endParaRPr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grpSp>
        <p:pic>
          <p:nvPicPr>
            <p:cNvPr id="881" name="Google Shape;881;p9"/>
            <p:cNvPicPr preferRelativeResize="0"/>
            <p:nvPr/>
          </p:nvPicPr>
          <p:blipFill rotWithShape="1">
            <a:blip r:embed="rId3">
              <a:alphaModFix/>
            </a:blip>
            <a:srcRect/>
            <a:stretch/>
          </p:blipFill>
          <p:spPr>
            <a:xfrm>
              <a:off x="9965045" y="70974"/>
              <a:ext cx="951639" cy="1458048"/>
            </a:xfrm>
            <a:prstGeom prst="rect">
              <a:avLst/>
            </a:prstGeom>
            <a:noFill/>
            <a:ln>
              <a:noFill/>
            </a:ln>
          </p:spPr>
        </p:pic>
      </p:grpSp>
      <p:pic>
        <p:nvPicPr>
          <p:cNvPr id="3" name="Picture 2">
            <a:extLst>
              <a:ext uri="{FF2B5EF4-FFF2-40B4-BE49-F238E27FC236}">
                <a16:creationId xmlns:a16="http://schemas.microsoft.com/office/drawing/2014/main" id="{1877E276-BE21-AC6B-07D0-FFFE9AC751EB}"/>
              </a:ext>
            </a:extLst>
          </p:cNvPr>
          <p:cNvPicPr>
            <a:picLocks noChangeAspect="1"/>
          </p:cNvPicPr>
          <p:nvPr/>
        </p:nvPicPr>
        <p:blipFill rotWithShape="1">
          <a:blip r:embed="rId4"/>
          <a:srcRect l="5437" r="652"/>
          <a:stretch/>
        </p:blipFill>
        <p:spPr>
          <a:xfrm>
            <a:off x="8875682" y="2246300"/>
            <a:ext cx="2481603" cy="1694186"/>
          </a:xfrm>
          <a:prstGeom prst="rect">
            <a:avLst/>
          </a:prstGeom>
        </p:spPr>
      </p:pic>
      <p:pic>
        <p:nvPicPr>
          <p:cNvPr id="4" name="Picture 2" descr="Mộc Viên.COM - Cờ Tướng Cờ Thế Sát chiêu của Kỳ vương Hồ Khánh Dương">
            <a:extLst>
              <a:ext uri="{FF2B5EF4-FFF2-40B4-BE49-F238E27FC236}">
                <a16:creationId xmlns:a16="http://schemas.microsoft.com/office/drawing/2014/main" id="{C8C6552D-C26C-94BD-61FA-EEDA3FD70B8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252" t="13687" r="6557"/>
          <a:stretch/>
        </p:blipFill>
        <p:spPr bwMode="auto">
          <a:xfrm>
            <a:off x="752185" y="2248343"/>
            <a:ext cx="2705943" cy="17021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TOP 18 bài văn tả con chó lớp 2 - Tập làm văn lớp 2">
            <a:extLst>
              <a:ext uri="{FF2B5EF4-FFF2-40B4-BE49-F238E27FC236}">
                <a16:creationId xmlns:a16="http://schemas.microsoft.com/office/drawing/2014/main" id="{8C435685-4518-4A75-4D7B-9EDD84C07D2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2" t="1930" r="15160"/>
          <a:stretch/>
        </p:blipFill>
        <p:spPr bwMode="auto">
          <a:xfrm>
            <a:off x="4914239" y="2122412"/>
            <a:ext cx="2831095" cy="18475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on chim sáo | Gx.Tân Hương">
            <a:extLst>
              <a:ext uri="{FF2B5EF4-FFF2-40B4-BE49-F238E27FC236}">
                <a16:creationId xmlns:a16="http://schemas.microsoft.com/office/drawing/2014/main" id="{A512C339-FDC2-9585-9CB9-1FF26A063F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92500" y="4481890"/>
            <a:ext cx="2586538" cy="18475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1C004CC-1696-60D5-F3E4-39CE2D3D8264}"/>
              </a:ext>
            </a:extLst>
          </p:cNvPr>
          <p:cNvPicPr>
            <a:picLocks noChangeAspect="1"/>
          </p:cNvPicPr>
          <p:nvPr/>
        </p:nvPicPr>
        <p:blipFill rotWithShape="1">
          <a:blip r:embed="rId8">
            <a:extLst>
              <a:ext uri="{28A0092B-C50C-407E-A947-70E740481C1C}">
                <a14:useLocalDpi xmlns:a14="http://schemas.microsoft.com/office/drawing/2010/main" val="0"/>
              </a:ext>
            </a:extLst>
          </a:blip>
          <a:srcRect r="9857"/>
          <a:stretch/>
        </p:blipFill>
        <p:spPr>
          <a:xfrm>
            <a:off x="4972627" y="4467322"/>
            <a:ext cx="2714317" cy="1818966"/>
          </a:xfrm>
          <a:prstGeom prst="rect">
            <a:avLst/>
          </a:prstGeom>
        </p:spPr>
      </p:pic>
      <p:pic>
        <p:nvPicPr>
          <p:cNvPr id="10" name="Picture 9">
            <a:extLst>
              <a:ext uri="{FF2B5EF4-FFF2-40B4-BE49-F238E27FC236}">
                <a16:creationId xmlns:a16="http://schemas.microsoft.com/office/drawing/2014/main" id="{16069C58-CC01-698C-663B-F252F91D08E0}"/>
              </a:ext>
            </a:extLst>
          </p:cNvPr>
          <p:cNvPicPr>
            <a:picLocks noChangeAspect="1"/>
          </p:cNvPicPr>
          <p:nvPr/>
        </p:nvPicPr>
        <p:blipFill rotWithShape="1">
          <a:blip r:embed="rId9">
            <a:extLst>
              <a:ext uri="{28A0092B-C50C-407E-A947-70E740481C1C}">
                <a14:useLocalDpi xmlns:a14="http://schemas.microsoft.com/office/drawing/2010/main" val="0"/>
              </a:ext>
            </a:extLst>
          </a:blip>
          <a:srcRect t="8075"/>
          <a:stretch/>
        </p:blipFill>
        <p:spPr>
          <a:xfrm>
            <a:off x="590940" y="4482717"/>
            <a:ext cx="2737121" cy="1723813"/>
          </a:xfrm>
          <a:prstGeom prst="rect">
            <a:avLst/>
          </a:prstGeom>
        </p:spPr>
      </p:pic>
      <p:sp>
        <p:nvSpPr>
          <p:cNvPr id="11" name="TextBox 10">
            <a:extLst>
              <a:ext uri="{FF2B5EF4-FFF2-40B4-BE49-F238E27FC236}">
                <a16:creationId xmlns:a16="http://schemas.microsoft.com/office/drawing/2014/main" id="{86A8FAAC-55E4-BCE3-5F4C-342A32313F19}"/>
              </a:ext>
            </a:extLst>
          </p:cNvPr>
          <p:cNvSpPr txBox="1"/>
          <p:nvPr/>
        </p:nvSpPr>
        <p:spPr>
          <a:xfrm>
            <a:off x="413238" y="3861509"/>
            <a:ext cx="282032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Hổ</a:t>
            </a:r>
            <a:endPar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43DCB8AF-42B8-0FBD-165E-A564EA1CD205}"/>
              </a:ext>
            </a:extLst>
          </p:cNvPr>
          <p:cNvSpPr txBox="1"/>
          <p:nvPr/>
        </p:nvSpPr>
        <p:spPr>
          <a:xfrm>
            <a:off x="8593874" y="3861508"/>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Thỏ</a:t>
            </a:r>
            <a:endPar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9ECE4A4D-4A55-4389-F47C-581DBF23EAE1}"/>
              </a:ext>
            </a:extLst>
          </p:cNvPr>
          <p:cNvSpPr txBox="1"/>
          <p:nvPr/>
        </p:nvSpPr>
        <p:spPr>
          <a:xfrm>
            <a:off x="4865073" y="3926243"/>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Chó</a:t>
            </a:r>
            <a:endPar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98A6C635-0952-E44A-C2FC-EB78E9834ED3}"/>
              </a:ext>
            </a:extLst>
          </p:cNvPr>
          <p:cNvSpPr txBox="1"/>
          <p:nvPr/>
        </p:nvSpPr>
        <p:spPr>
          <a:xfrm>
            <a:off x="8712375" y="6273225"/>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Chim</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sáo</a:t>
            </a:r>
            <a:endPar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CBCDBA4B-D82F-6CBB-459F-F778F4DA2C59}"/>
              </a:ext>
            </a:extLst>
          </p:cNvPr>
          <p:cNvSpPr txBox="1"/>
          <p:nvPr/>
        </p:nvSpPr>
        <p:spPr>
          <a:xfrm>
            <a:off x="533855" y="6145541"/>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Cá</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chép</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vàng</a:t>
            </a:r>
            <a:endPar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07E1A826-24A8-62D1-F900-35C9C0E5A339}"/>
              </a:ext>
            </a:extLst>
          </p:cNvPr>
          <p:cNvSpPr txBox="1"/>
          <p:nvPr/>
        </p:nvSpPr>
        <p:spPr>
          <a:xfrm>
            <a:off x="4865073" y="6198896"/>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Gà</a:t>
            </a:r>
            <a:endPar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1000"/>
                                        <p:tgtEl>
                                          <p:spTgt spid="87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ppt_x"/>
                                          </p:val>
                                        </p:tav>
                                        <p:tav tm="100000">
                                          <p:val>
                                            <p:strVal val="#ppt_x"/>
                                          </p:val>
                                        </p:tav>
                                      </p:tavLst>
                                    </p:anim>
                                    <p:anim calcmode="lin" valueType="num">
                                      <p:cBhvr additive="base">
                                        <p:cTn id="45" dur="500" fill="hold"/>
                                        <p:tgtEl>
                                          <p:spTgt spid="15"/>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ppt_x"/>
                                          </p:val>
                                        </p:tav>
                                        <p:tav tm="100000">
                                          <p:val>
                                            <p:strVal val="#ppt_x"/>
                                          </p:val>
                                        </p:tav>
                                      </p:tavLst>
                                    </p:anim>
                                    <p:anim calcmode="lin" valueType="num">
                                      <p:cBhvr additive="base">
                                        <p:cTn id="49" dur="500" fill="hold"/>
                                        <p:tgtEl>
                                          <p:spTgt spid="16"/>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fill="hold"/>
                                        <p:tgtEl>
                                          <p:spTgt spid="18"/>
                                        </p:tgtEl>
                                        <p:attrNameLst>
                                          <p:attrName>ppt_x</p:attrName>
                                        </p:attrNameLst>
                                      </p:cBhvr>
                                      <p:tavLst>
                                        <p:tav tm="0">
                                          <p:val>
                                            <p:strVal val="#ppt_x"/>
                                          </p:val>
                                        </p:tav>
                                        <p:tav tm="100000">
                                          <p:val>
                                            <p:strVal val="#ppt_x"/>
                                          </p:val>
                                        </p:tav>
                                      </p:tavLst>
                                    </p:anim>
                                    <p:anim calcmode="lin" valueType="num">
                                      <p:cBhvr additive="base">
                                        <p:cTn id="5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6"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grpSp>
        <p:nvGrpSpPr>
          <p:cNvPr id="875" name="Google Shape;875;p9"/>
          <p:cNvGrpSpPr/>
          <p:nvPr/>
        </p:nvGrpSpPr>
        <p:grpSpPr>
          <a:xfrm>
            <a:off x="184638" y="-61546"/>
            <a:ext cx="11843239" cy="1826489"/>
            <a:chOff x="176320" y="6272"/>
            <a:chExt cx="10740364" cy="1522750"/>
          </a:xfrm>
        </p:grpSpPr>
        <p:grpSp>
          <p:nvGrpSpPr>
            <p:cNvPr id="876" name="Google Shape;876;p9"/>
            <p:cNvGrpSpPr/>
            <p:nvPr/>
          </p:nvGrpSpPr>
          <p:grpSpPr>
            <a:xfrm>
              <a:off x="176320" y="195017"/>
              <a:ext cx="10720281" cy="1334004"/>
              <a:chOff x="633520" y="357281"/>
              <a:chExt cx="10720281" cy="1334004"/>
            </a:xfrm>
          </p:grpSpPr>
          <p:grpSp>
            <p:nvGrpSpPr>
              <p:cNvPr id="877" name="Google Shape;877;p9"/>
              <p:cNvGrpSpPr/>
              <p:nvPr/>
            </p:nvGrpSpPr>
            <p:grpSpPr>
              <a:xfrm>
                <a:off x="633520" y="357281"/>
                <a:ext cx="10720281" cy="1334004"/>
                <a:chOff x="1936723" y="647700"/>
                <a:chExt cx="14217677" cy="1752600"/>
              </a:xfrm>
            </p:grpSpPr>
            <p:sp>
              <p:nvSpPr>
                <p:cNvPr id="878" name="Google Shape;878;p9"/>
                <p:cNvSpPr/>
                <p:nvPr/>
              </p:nvSpPr>
              <p:spPr>
                <a:xfrm>
                  <a:off x="1936723" y="647700"/>
                  <a:ext cx="14065276" cy="17526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9"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80" name="Google Shape;880;p9"/>
              <p:cNvSpPr/>
              <p:nvPr/>
            </p:nvSpPr>
            <p:spPr>
              <a:xfrm>
                <a:off x="845897" y="491071"/>
                <a:ext cx="9451558" cy="1128994"/>
              </a:xfrm>
              <a:prstGeom prst="rect">
                <a:avLst/>
              </a:prstGeom>
              <a:noFill/>
              <a:ln>
                <a:noFill/>
              </a:ln>
            </p:spPr>
            <p:txBody>
              <a:bodyPr spcFirstLastPara="1" wrap="square" lIns="60950" tIns="30467" rIns="60950" bIns="30467" anchor="t" anchorCtr="0">
                <a:sp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Bước</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2: Quan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sát</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hoặc</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nhớ</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lại</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kết</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quả</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mà</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mình</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đã</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quan</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sát</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và</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ghi</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chép</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đặc</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điểm</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của</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con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vật</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đặc</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điểm</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ngoại</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hình</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và</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hoạt</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động</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thói</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quen</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của</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con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vật</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 </a:t>
                </a:r>
                <a:endParaRPr kumimoji="0" sz="28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grpSp>
        <p:pic>
          <p:nvPicPr>
            <p:cNvPr id="881" name="Google Shape;881;p9"/>
            <p:cNvPicPr preferRelativeResize="0"/>
            <p:nvPr/>
          </p:nvPicPr>
          <p:blipFill rotWithShape="1">
            <a:blip r:embed="rId3">
              <a:alphaModFix/>
            </a:blip>
            <a:srcRect/>
            <a:stretch/>
          </p:blipFill>
          <p:spPr>
            <a:xfrm>
              <a:off x="9754298" y="6272"/>
              <a:ext cx="1162386" cy="1522750"/>
            </a:xfrm>
            <a:prstGeom prst="rect">
              <a:avLst/>
            </a:prstGeom>
            <a:noFill/>
            <a:ln>
              <a:noFill/>
            </a:ln>
          </p:spPr>
        </p:pic>
      </p:grpSp>
      <p:graphicFrame>
        <p:nvGraphicFramePr>
          <p:cNvPr id="2" name="Table 1">
            <a:extLst>
              <a:ext uri="{FF2B5EF4-FFF2-40B4-BE49-F238E27FC236}">
                <a16:creationId xmlns:a16="http://schemas.microsoft.com/office/drawing/2014/main" id="{AB85DC14-7378-CB67-8AB0-E1127C47C071}"/>
              </a:ext>
            </a:extLst>
          </p:cNvPr>
          <p:cNvGraphicFramePr>
            <a:graphicFrameLocks noGrp="1"/>
          </p:cNvGraphicFramePr>
          <p:nvPr>
            <p:extLst>
              <p:ext uri="{D42A27DB-BD31-4B8C-83A1-F6EECF244321}">
                <p14:modId xmlns:p14="http://schemas.microsoft.com/office/powerpoint/2010/main" val="743234752"/>
              </p:ext>
            </p:extLst>
          </p:nvPr>
        </p:nvGraphicFramePr>
        <p:xfrm>
          <a:off x="2734407" y="1991335"/>
          <a:ext cx="6704868" cy="2141050"/>
        </p:xfrm>
        <a:graphic>
          <a:graphicData uri="http://schemas.openxmlformats.org/drawingml/2006/table">
            <a:tbl>
              <a:tblPr firstRow="1" firstCol="1" bandRow="1">
                <a:tableStyleId>{00A15C55-8517-42AA-B614-E9B94910E393}</a:tableStyleId>
              </a:tblPr>
              <a:tblGrid>
                <a:gridCol w="2234956">
                  <a:extLst>
                    <a:ext uri="{9D8B030D-6E8A-4147-A177-3AD203B41FA5}">
                      <a16:colId xmlns:a16="http://schemas.microsoft.com/office/drawing/2014/main" val="633531922"/>
                    </a:ext>
                  </a:extLst>
                </a:gridCol>
                <a:gridCol w="2234956">
                  <a:extLst>
                    <a:ext uri="{9D8B030D-6E8A-4147-A177-3AD203B41FA5}">
                      <a16:colId xmlns:a16="http://schemas.microsoft.com/office/drawing/2014/main" val="459974232"/>
                    </a:ext>
                  </a:extLst>
                </a:gridCol>
                <a:gridCol w="2234956">
                  <a:extLst>
                    <a:ext uri="{9D8B030D-6E8A-4147-A177-3AD203B41FA5}">
                      <a16:colId xmlns:a16="http://schemas.microsoft.com/office/drawing/2014/main" val="519648245"/>
                    </a:ext>
                  </a:extLst>
                </a:gridCol>
              </a:tblGrid>
              <a:tr h="448875">
                <a:tc gridSpan="3">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Đặc điểm bao quát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39195440"/>
                  </a:ext>
                </a:extLst>
              </a:tr>
              <a:tr h="897750">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Hình dáng, kích thước</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Màu sắc</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Bộ lông (da)</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3770490"/>
                  </a:ext>
                </a:extLst>
              </a:tr>
              <a:tr h="794425">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Bé nhỏ,...</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ctr">
                        <a:lnSpc>
                          <a:spcPct val="120000"/>
                        </a:lnSpc>
                        <a:spcBef>
                          <a:spcPts val="0"/>
                        </a:spcBef>
                        <a:spcAft>
                          <a:spcPts val="0"/>
                        </a:spcAft>
                      </a:pPr>
                      <a:r>
                        <a:rPr lang="nl-NL" sz="2400">
                          <a:effectLst/>
                          <a:latin typeface="Cambria" panose="02040503050406030204" pitchFamily="18" charset="0"/>
                          <a:ea typeface="Cambria" panose="02040503050406030204" pitchFamily="18" charset="0"/>
                        </a:rPr>
                        <a:t>Trắng muốt,...</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Mềm mại,...</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8628363"/>
                  </a:ext>
                </a:extLst>
              </a:tr>
            </a:tbl>
          </a:graphicData>
        </a:graphic>
      </p:graphicFrame>
      <p:graphicFrame>
        <p:nvGraphicFramePr>
          <p:cNvPr id="5" name="Table 4">
            <a:extLst>
              <a:ext uri="{FF2B5EF4-FFF2-40B4-BE49-F238E27FC236}">
                <a16:creationId xmlns:a16="http://schemas.microsoft.com/office/drawing/2014/main" id="{831EC020-D708-E247-B60B-061314106726}"/>
              </a:ext>
            </a:extLst>
          </p:cNvPr>
          <p:cNvGraphicFramePr>
            <a:graphicFrameLocks noGrp="1"/>
          </p:cNvGraphicFramePr>
          <p:nvPr>
            <p:extLst>
              <p:ext uri="{D42A27DB-BD31-4B8C-83A1-F6EECF244321}">
                <p14:modId xmlns:p14="http://schemas.microsoft.com/office/powerpoint/2010/main" val="493076534"/>
              </p:ext>
            </p:extLst>
          </p:nvPr>
        </p:nvGraphicFramePr>
        <p:xfrm>
          <a:off x="2143125" y="4371975"/>
          <a:ext cx="8001000" cy="2398566"/>
        </p:xfrm>
        <a:graphic>
          <a:graphicData uri="http://schemas.openxmlformats.org/drawingml/2006/table">
            <a:tbl>
              <a:tblPr firstRow="1" firstCol="1" bandRow="1">
                <a:tableStyleId>{00A15C55-8517-42AA-B614-E9B94910E393}</a:tableStyleId>
              </a:tblPr>
              <a:tblGrid>
                <a:gridCol w="2000250">
                  <a:extLst>
                    <a:ext uri="{9D8B030D-6E8A-4147-A177-3AD203B41FA5}">
                      <a16:colId xmlns:a16="http://schemas.microsoft.com/office/drawing/2014/main" val="633531922"/>
                    </a:ext>
                  </a:extLst>
                </a:gridCol>
                <a:gridCol w="2000250">
                  <a:extLst>
                    <a:ext uri="{9D8B030D-6E8A-4147-A177-3AD203B41FA5}">
                      <a16:colId xmlns:a16="http://schemas.microsoft.com/office/drawing/2014/main" val="459974232"/>
                    </a:ext>
                  </a:extLst>
                </a:gridCol>
                <a:gridCol w="2000250">
                  <a:extLst>
                    <a:ext uri="{9D8B030D-6E8A-4147-A177-3AD203B41FA5}">
                      <a16:colId xmlns:a16="http://schemas.microsoft.com/office/drawing/2014/main" val="519648245"/>
                    </a:ext>
                  </a:extLst>
                </a:gridCol>
                <a:gridCol w="2000250">
                  <a:extLst>
                    <a:ext uri="{9D8B030D-6E8A-4147-A177-3AD203B41FA5}">
                      <a16:colId xmlns:a16="http://schemas.microsoft.com/office/drawing/2014/main" val="3935312813"/>
                    </a:ext>
                  </a:extLst>
                </a:gridCol>
              </a:tblGrid>
              <a:tr h="443826">
                <a:tc gridSpan="4">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Đặc điểm của từng bộ phận</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pPr marL="0" marR="0" algn="ctr">
                        <a:lnSpc>
                          <a:spcPct val="120000"/>
                        </a:lnSpc>
                        <a:spcBef>
                          <a:spcPts val="0"/>
                        </a:spcBef>
                        <a:spcAft>
                          <a:spcPts val="0"/>
                        </a:spcAft>
                      </a:pP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9195440"/>
                  </a:ext>
                </a:extLst>
              </a:tr>
              <a:tr h="930612">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Mắt</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Mũi</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Miệng</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Đặc</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điểm</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khác</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3770490"/>
                  </a:ext>
                </a:extLst>
              </a:tr>
              <a:tr h="930612">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tròn</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xoe</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nhỏ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xíu</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cong</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cong</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8628363"/>
                  </a:ext>
                </a:extLst>
              </a:tr>
            </a:tbl>
          </a:graphicData>
        </a:graphic>
      </p:graphicFrame>
    </p:spTree>
    <p:extLst>
      <p:ext uri="{BB962C8B-B14F-4D97-AF65-F5344CB8AC3E}">
        <p14:creationId xmlns:p14="http://schemas.microsoft.com/office/powerpoint/2010/main" val="1692368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1000"/>
                                        <p:tgtEl>
                                          <p:spTgt spid="8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grpSp>
        <p:nvGrpSpPr>
          <p:cNvPr id="875" name="Google Shape;875;p9"/>
          <p:cNvGrpSpPr/>
          <p:nvPr/>
        </p:nvGrpSpPr>
        <p:grpSpPr>
          <a:xfrm>
            <a:off x="430823" y="263769"/>
            <a:ext cx="10955216" cy="1183809"/>
            <a:chOff x="152400" y="6272"/>
            <a:chExt cx="10791444" cy="1522750"/>
          </a:xfrm>
        </p:grpSpPr>
        <p:grpSp>
          <p:nvGrpSpPr>
            <p:cNvPr id="876" name="Google Shape;876;p9"/>
            <p:cNvGrpSpPr/>
            <p:nvPr/>
          </p:nvGrpSpPr>
          <p:grpSpPr>
            <a:xfrm>
              <a:off x="152400" y="195017"/>
              <a:ext cx="10791444" cy="1334004"/>
              <a:chOff x="609600" y="357281"/>
              <a:chExt cx="10791444" cy="1334004"/>
            </a:xfrm>
          </p:grpSpPr>
          <p:grpSp>
            <p:nvGrpSpPr>
              <p:cNvPr id="877" name="Google Shape;877;p9"/>
              <p:cNvGrpSpPr/>
              <p:nvPr/>
            </p:nvGrpSpPr>
            <p:grpSpPr>
              <a:xfrm>
                <a:off x="609600" y="357281"/>
                <a:ext cx="10744200" cy="1334004"/>
                <a:chOff x="1905000" y="647700"/>
                <a:chExt cx="14249400" cy="1752600"/>
              </a:xfrm>
            </p:grpSpPr>
            <p:sp>
              <p:nvSpPr>
                <p:cNvPr id="878"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9"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80" name="Google Shape;880;p9"/>
              <p:cNvSpPr/>
              <p:nvPr/>
            </p:nvSpPr>
            <p:spPr>
              <a:xfrm>
                <a:off x="868654" y="473281"/>
                <a:ext cx="10532390" cy="950119"/>
              </a:xfrm>
              <a:prstGeom prst="rect">
                <a:avLst/>
              </a:prstGeom>
              <a:noFill/>
              <a:ln>
                <a:noFill/>
              </a:ln>
            </p:spPr>
            <p:txBody>
              <a:bodyPr spcFirstLastPara="1" wrap="square" lIns="60950" tIns="30467" rIns="60950" bIns="30467" anchor="t" anchorCtr="0">
                <a:sp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Lobster"/>
                  </a:rPr>
                  <a:t>Bước 3: Lựa chọn trình tự miêu tả.</a:t>
                </a:r>
                <a:endParaRPr kumimoji="0" sz="44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grpSp>
        <p:pic>
          <p:nvPicPr>
            <p:cNvPr id="881" name="Google Shape;881;p9"/>
            <p:cNvPicPr preferRelativeResize="0"/>
            <p:nvPr/>
          </p:nvPicPr>
          <p:blipFill rotWithShape="1">
            <a:blip r:embed="rId3">
              <a:alphaModFix/>
            </a:blip>
            <a:srcRect/>
            <a:stretch/>
          </p:blipFill>
          <p:spPr>
            <a:xfrm>
              <a:off x="9754298" y="6272"/>
              <a:ext cx="1162386" cy="1522750"/>
            </a:xfrm>
            <a:prstGeom prst="rect">
              <a:avLst/>
            </a:prstGeom>
            <a:noFill/>
            <a:ln>
              <a:noFill/>
            </a:ln>
          </p:spPr>
        </p:pic>
      </p:grpSp>
      <p:grpSp>
        <p:nvGrpSpPr>
          <p:cNvPr id="2" name="Google Shape;913;p12">
            <a:extLst>
              <a:ext uri="{FF2B5EF4-FFF2-40B4-BE49-F238E27FC236}">
                <a16:creationId xmlns:a16="http://schemas.microsoft.com/office/drawing/2014/main" id="{388641C2-CD8B-D76E-DE4A-8CBDF6D1C14B}"/>
              </a:ext>
            </a:extLst>
          </p:cNvPr>
          <p:cNvGrpSpPr/>
          <p:nvPr/>
        </p:nvGrpSpPr>
        <p:grpSpPr>
          <a:xfrm>
            <a:off x="430823" y="1951892"/>
            <a:ext cx="11311407" cy="1668909"/>
            <a:chOff x="900544" y="2705100"/>
            <a:chExt cx="16507691" cy="4419600"/>
          </a:xfrm>
        </p:grpSpPr>
        <p:sp>
          <p:nvSpPr>
            <p:cNvPr id="5" name="Google Shape;914;p12">
              <a:extLst>
                <a:ext uri="{FF2B5EF4-FFF2-40B4-BE49-F238E27FC236}">
                  <a16:creationId xmlns:a16="http://schemas.microsoft.com/office/drawing/2014/main" id="{BD869892-B901-C9FF-6335-5A706D7A28C5}"/>
                </a:ext>
              </a:extLst>
            </p:cNvPr>
            <p:cNvSpPr/>
            <p:nvPr/>
          </p:nvSpPr>
          <p:spPr>
            <a:xfrm>
              <a:off x="900544" y="2705100"/>
              <a:ext cx="16507691" cy="4419600"/>
            </a:xfrm>
            <a:prstGeom prst="roundRect">
              <a:avLst>
                <a:gd name="adj" fmla="val 16667"/>
              </a:avLst>
            </a:prstGeom>
            <a:solidFill>
              <a:srgbClr val="FFFF00">
                <a:alpha val="74901"/>
              </a:srgbClr>
            </a:solidFill>
            <a:ln>
              <a:noFill/>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libri"/>
                <a:ea typeface="Calibri"/>
                <a:cs typeface="Calibri"/>
                <a:sym typeface="Calibri"/>
              </a:endParaRPr>
            </a:p>
          </p:txBody>
        </p:sp>
        <p:sp>
          <p:nvSpPr>
            <p:cNvPr id="9" name="Google Shape;915;p12">
              <a:extLst>
                <a:ext uri="{FF2B5EF4-FFF2-40B4-BE49-F238E27FC236}">
                  <a16:creationId xmlns:a16="http://schemas.microsoft.com/office/drawing/2014/main" id="{42520DFF-E663-B2AF-C221-20A27BE191F7}"/>
                </a:ext>
              </a:extLst>
            </p:cNvPr>
            <p:cNvSpPr/>
            <p:nvPr/>
          </p:nvSpPr>
          <p:spPr>
            <a:xfrm>
              <a:off x="921327" y="2826697"/>
              <a:ext cx="16191888" cy="4107799"/>
            </a:xfrm>
            <a:prstGeom prst="rect">
              <a:avLst/>
            </a:prstGeom>
            <a:noFill/>
            <a:ln>
              <a:noFill/>
            </a:ln>
          </p:spPr>
          <p:txBody>
            <a:bodyPr spcFirstLastPara="1" wrap="square" lIns="60950" tIns="30467" rIns="60950" bIns="30467" anchor="t" anchorCtr="0">
              <a:spAutoFit/>
            </a:bodyPr>
            <a:lstStyle/>
            <a:p>
              <a:pPr marL="0" marR="0" algn="just">
                <a:lnSpc>
                  <a:spcPct val="110000"/>
                </a:lnSpc>
                <a:spcBef>
                  <a:spcPts val="0"/>
                </a:spcBef>
                <a:spcAft>
                  <a:spcPts val="0"/>
                </a:spcAft>
              </a:pPr>
              <a:r>
                <a:rPr lang="nl-NL" sz="44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Cách 1: </a:t>
              </a:r>
              <a:r>
                <a:rPr lang="nl-NL" sz="44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Miêu tả lần lượt từ đặc điểm bên ngoài đến hoạt động của con </a:t>
              </a:r>
              <a:r>
                <a:rPr lang="nl-NL" sz="4400" dirty="0" smtClean="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vật.</a:t>
              </a:r>
              <a:endParaRPr lang="en-US" sz="4400" dirty="0">
                <a:effectLst/>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12" name="Google Shape;913;p12">
            <a:extLst>
              <a:ext uri="{FF2B5EF4-FFF2-40B4-BE49-F238E27FC236}">
                <a16:creationId xmlns:a16="http://schemas.microsoft.com/office/drawing/2014/main" id="{EE9350CE-029F-33A9-47E3-360225860514}"/>
              </a:ext>
            </a:extLst>
          </p:cNvPr>
          <p:cNvGrpSpPr/>
          <p:nvPr/>
        </p:nvGrpSpPr>
        <p:grpSpPr>
          <a:xfrm>
            <a:off x="430823" y="3965331"/>
            <a:ext cx="11254258" cy="1712151"/>
            <a:chOff x="900544" y="2705100"/>
            <a:chExt cx="16507691" cy="4419600"/>
          </a:xfrm>
        </p:grpSpPr>
        <p:sp>
          <p:nvSpPr>
            <p:cNvPr id="14" name="Google Shape;914;p12">
              <a:extLst>
                <a:ext uri="{FF2B5EF4-FFF2-40B4-BE49-F238E27FC236}">
                  <a16:creationId xmlns:a16="http://schemas.microsoft.com/office/drawing/2014/main" id="{614DF0FE-EA36-EA34-1C2B-C5D3894E52FC}"/>
                </a:ext>
              </a:extLst>
            </p:cNvPr>
            <p:cNvSpPr/>
            <p:nvPr/>
          </p:nvSpPr>
          <p:spPr>
            <a:xfrm>
              <a:off x="900544" y="2705100"/>
              <a:ext cx="16507691" cy="4419600"/>
            </a:xfrm>
            <a:prstGeom prst="roundRect">
              <a:avLst>
                <a:gd name="adj" fmla="val 16667"/>
              </a:avLst>
            </a:prstGeom>
            <a:solidFill>
              <a:srgbClr val="FFFF00">
                <a:alpha val="74901"/>
              </a:srgbClr>
            </a:solidFill>
            <a:ln>
              <a:noFill/>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libri"/>
                <a:ea typeface="Calibri"/>
                <a:cs typeface="Calibri"/>
                <a:sym typeface="Calibri"/>
              </a:endParaRPr>
            </a:p>
          </p:txBody>
        </p:sp>
        <p:sp>
          <p:nvSpPr>
            <p:cNvPr id="19" name="Google Shape;915;p12">
              <a:extLst>
                <a:ext uri="{FF2B5EF4-FFF2-40B4-BE49-F238E27FC236}">
                  <a16:creationId xmlns:a16="http://schemas.microsoft.com/office/drawing/2014/main" id="{8536413B-CBEB-5F60-E5B5-4F240980D93A}"/>
                </a:ext>
              </a:extLst>
            </p:cNvPr>
            <p:cNvSpPr/>
            <p:nvPr/>
          </p:nvSpPr>
          <p:spPr>
            <a:xfrm>
              <a:off x="921327" y="2826697"/>
              <a:ext cx="16191887" cy="4131348"/>
            </a:xfrm>
            <a:prstGeom prst="rect">
              <a:avLst/>
            </a:prstGeom>
            <a:noFill/>
            <a:ln>
              <a:noFill/>
            </a:ln>
          </p:spPr>
          <p:txBody>
            <a:bodyPr spcFirstLastPara="1" wrap="square" lIns="60950" tIns="30467" rIns="60950" bIns="30467" anchor="t" anchorCtr="0">
              <a:spAutoFit/>
            </a:bodyPr>
            <a:lstStyle/>
            <a:p>
              <a:pPr marL="0" marR="0" algn="just">
                <a:lnSpc>
                  <a:spcPct val="110000"/>
                </a:lnSpc>
                <a:spcBef>
                  <a:spcPts val="0"/>
                </a:spcBef>
                <a:spcAft>
                  <a:spcPts val="0"/>
                </a:spcAft>
              </a:pPr>
              <a:r>
                <a:rPr lang="nl-NL" sz="44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Cách 2: </a:t>
              </a:r>
              <a:r>
                <a:rPr lang="nl-NL" sz="44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Miêu tả đặc điểm ngoại hình kết hợp miêu tả hoạt động của con </a:t>
              </a:r>
              <a:r>
                <a:rPr lang="nl-NL" sz="4400" dirty="0" smtClean="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vật.</a:t>
              </a:r>
              <a:endParaRPr lang="en-US" sz="4400" dirty="0">
                <a:effectLst/>
                <a:latin typeface="Times New Roman" panose="020206030504050203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4192290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1000"/>
                                        <p:tgtEl>
                                          <p:spTgt spid="87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3499846" y="-1828342"/>
            <a:ext cx="5911099" cy="6364967"/>
          </a:xfrm>
          <a:prstGeom prst="rect">
            <a:avLst/>
          </a:prstGeom>
          <a:noFill/>
          <a:ln>
            <a:noFill/>
          </a:ln>
        </p:spPr>
      </p:pic>
      <p:pic>
        <p:nvPicPr>
          <p:cNvPr id="810" name="Google Shape;810;p5"/>
          <p:cNvPicPr preferRelativeResize="0"/>
          <p:nvPr/>
        </p:nvPicPr>
        <p:blipFill rotWithShape="1">
          <a:blip r:embed="rId4">
            <a:alphaModFix/>
          </a:blip>
          <a:srcRect/>
          <a:stretch/>
        </p:blipFill>
        <p:spPr>
          <a:xfrm>
            <a:off x="8550651" y="3615623"/>
            <a:ext cx="5911099" cy="6364967"/>
          </a:xfrm>
          <a:prstGeom prst="rect">
            <a:avLst/>
          </a:prstGeom>
          <a:noFill/>
          <a:ln>
            <a:noFill/>
          </a:ln>
        </p:spPr>
      </p:pic>
      <p:pic>
        <p:nvPicPr>
          <p:cNvPr id="811" name="Google Shape;811;p5"/>
          <p:cNvPicPr preferRelativeResize="0"/>
          <p:nvPr/>
        </p:nvPicPr>
        <p:blipFill rotWithShape="1">
          <a:blip r:embed="rId5">
            <a:alphaModFix/>
          </a:blip>
          <a:srcRect/>
          <a:stretch/>
        </p:blipFill>
        <p:spPr>
          <a:xfrm>
            <a:off x="-310358" y="2510334"/>
            <a:ext cx="4866284" cy="4347666"/>
          </a:xfrm>
          <a:prstGeom prst="rect">
            <a:avLst/>
          </a:prstGeom>
          <a:noFill/>
          <a:ln>
            <a:noFill/>
          </a:ln>
        </p:spPr>
      </p:pic>
      <p:pic>
        <p:nvPicPr>
          <p:cNvPr id="812" name="Google Shape;812;p5"/>
          <p:cNvPicPr preferRelativeResize="0"/>
          <p:nvPr/>
        </p:nvPicPr>
        <p:blipFill rotWithShape="1">
          <a:blip r:embed="rId6">
            <a:alphaModFix/>
          </a:blip>
          <a:srcRect/>
          <a:stretch/>
        </p:blipFill>
        <p:spPr>
          <a:xfrm>
            <a:off x="2122784" y="159550"/>
            <a:ext cx="7071249" cy="3456073"/>
          </a:xfrm>
          <a:prstGeom prst="rect">
            <a:avLst/>
          </a:prstGeom>
          <a:noFill/>
          <a:ln>
            <a:noFill/>
          </a:ln>
        </p:spPr>
      </p:pic>
      <p:pic>
        <p:nvPicPr>
          <p:cNvPr id="813" name="Google Shape;813;p5"/>
          <p:cNvPicPr preferRelativeResize="0"/>
          <p:nvPr/>
        </p:nvPicPr>
        <p:blipFill rotWithShape="1">
          <a:blip r:embed="rId7">
            <a:alphaModFix/>
          </a:blip>
          <a:srcRect/>
          <a:stretch/>
        </p:blipFill>
        <p:spPr>
          <a:xfrm>
            <a:off x="8643007" y="2879587"/>
            <a:ext cx="4038999" cy="3978413"/>
          </a:xfrm>
          <a:prstGeom prst="rect">
            <a:avLst/>
          </a:prstGeom>
          <a:noFill/>
          <a:ln>
            <a:noFill/>
          </a:ln>
        </p:spPr>
      </p:pic>
      <p:sp>
        <p:nvSpPr>
          <p:cNvPr id="814" name="Google Shape;814;p5"/>
          <p:cNvSpPr txBox="1"/>
          <p:nvPr/>
        </p:nvSpPr>
        <p:spPr>
          <a:xfrm>
            <a:off x="2706623" y="676656"/>
            <a:ext cx="5828235" cy="1551194"/>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40010"/>
              </a:lnSpc>
              <a:spcBef>
                <a:spcPts val="0"/>
              </a:spcBef>
              <a:spcAft>
                <a:spcPts val="0"/>
              </a:spcAft>
              <a:buClr>
                <a:srgbClr val="000000"/>
              </a:buClr>
              <a:buSzTx/>
              <a:buFontTx/>
              <a:buNone/>
              <a:tabLst/>
              <a:defRPr/>
            </a:pPr>
            <a:r>
              <a:rPr kumimoji="0" lang="en-US" sz="7200" b="1" i="0" u="none" strike="noStrike" kern="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sym typeface="Lobster"/>
              </a:rPr>
              <a:t>2. </a:t>
            </a:r>
            <a:r>
              <a:rPr kumimoji="0" lang="en-US" sz="7200" b="1" i="0" u="none" strike="noStrike" kern="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sym typeface="Lobster"/>
              </a:rPr>
              <a:t>Lập</a:t>
            </a:r>
            <a:r>
              <a:rPr kumimoji="0" lang="en-US" sz="7200" b="1" i="0" u="none" strike="noStrike" kern="0" cap="none" spc="0" normalizeH="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sym typeface="Lobster"/>
              </a:rPr>
              <a:t> </a:t>
            </a:r>
            <a:r>
              <a:rPr kumimoji="0" lang="en-US" sz="7200" b="1" i="0" u="none" strike="noStrike" kern="0" cap="none" spc="0" normalizeH="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sym typeface="Lobster"/>
              </a:rPr>
              <a:t>dàn</a:t>
            </a:r>
            <a:r>
              <a:rPr kumimoji="0" lang="en-US" sz="7200" b="1" i="0" u="none" strike="noStrike" kern="0" cap="none" spc="0" normalizeH="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sym typeface="Lobster"/>
              </a:rPr>
              <a:t> ý</a:t>
            </a:r>
            <a:endParaRPr kumimoji="0" sz="7200" b="1" i="0" u="none" strike="noStrike" kern="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pic>
        <p:nvPicPr>
          <p:cNvPr id="815" name="Google Shape;815;p5"/>
          <p:cNvPicPr preferRelativeResize="0"/>
          <p:nvPr/>
        </p:nvPicPr>
        <p:blipFill rotWithShape="1">
          <a:blip r:embed="rId8">
            <a:alphaModFix/>
          </a:blip>
          <a:srcRect/>
          <a:stretch/>
        </p:blipFill>
        <p:spPr>
          <a:xfrm>
            <a:off x="7088580" y="4270767"/>
            <a:ext cx="1492953" cy="2587233"/>
          </a:xfrm>
          <a:prstGeom prst="rect">
            <a:avLst/>
          </a:prstGeom>
          <a:noFill/>
          <a:ln>
            <a:noFill/>
          </a:ln>
        </p:spPr>
      </p:pic>
    </p:spTree>
    <p:extLst>
      <p:ext uri="{BB962C8B-B14F-4D97-AF65-F5344CB8AC3E}">
        <p14:creationId xmlns:p14="http://schemas.microsoft.com/office/powerpoint/2010/main" val="442235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1000"/>
                                        <p:tgtEl>
                                          <p:spTgt spid="812"/>
                                        </p:tgtEl>
                                      </p:cBhvr>
                                    </p:animEffect>
                                  </p:childTnLst>
                                </p:cTn>
                              </p:par>
                              <p:par>
                                <p:cTn id="8" presetID="10" presetClass="entr" presetSubtype="0" fill="hold" nodeType="withEffect">
                                  <p:stCondLst>
                                    <p:cond delay="0"/>
                                  </p:stCondLst>
                                  <p:childTnLst>
                                    <p:set>
                                      <p:cBhvr>
                                        <p:cTn id="9" dur="1" fill="hold">
                                          <p:stCondLst>
                                            <p:cond delay="0"/>
                                          </p:stCondLst>
                                        </p:cTn>
                                        <p:tgtEl>
                                          <p:spTgt spid="814"/>
                                        </p:tgtEl>
                                        <p:attrNameLst>
                                          <p:attrName>style.visibility</p:attrName>
                                        </p:attrNameLst>
                                      </p:cBhvr>
                                      <p:to>
                                        <p:strVal val="visible"/>
                                      </p:to>
                                    </p:set>
                                    <p:animEffect transition="in" filter="fade">
                                      <p:cBhvr>
                                        <p:cTn id="10" dur="10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19"/>
        <p:cNvGrpSpPr/>
        <p:nvPr/>
      </p:nvGrpSpPr>
      <p:grpSpPr>
        <a:xfrm>
          <a:off x="0" y="0"/>
          <a:ext cx="0" cy="0"/>
          <a:chOff x="0" y="0"/>
          <a:chExt cx="0" cy="0"/>
        </a:xfrm>
      </p:grpSpPr>
      <p:sp>
        <p:nvSpPr>
          <p:cNvPr id="820" name="Google Shape;820;p6"/>
          <p:cNvSpPr/>
          <p:nvPr/>
        </p:nvSpPr>
        <p:spPr>
          <a:xfrm>
            <a:off x="0" y="0"/>
            <a:ext cx="12192000" cy="6796454"/>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algn="ctr" defTabSz="609630">
              <a:buClr>
                <a:srgbClr val="000000"/>
              </a:buClr>
              <a:buSzPts val="1800"/>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pic>
        <p:nvPicPr>
          <p:cNvPr id="821" name="Google Shape;821;p6"/>
          <p:cNvPicPr preferRelativeResize="0"/>
          <p:nvPr/>
        </p:nvPicPr>
        <p:blipFill rotWithShape="1">
          <a:blip r:embed="rId3">
            <a:alphaModFix/>
          </a:blip>
          <a:srcRect/>
          <a:stretch/>
        </p:blipFill>
        <p:spPr>
          <a:xfrm>
            <a:off x="-660400" y="5003800"/>
            <a:ext cx="3759201" cy="2114551"/>
          </a:xfrm>
          <a:prstGeom prst="rect">
            <a:avLst/>
          </a:prstGeom>
          <a:noFill/>
          <a:ln>
            <a:noFill/>
          </a:ln>
        </p:spPr>
      </p:pic>
      <p:grpSp>
        <p:nvGrpSpPr>
          <p:cNvPr id="822" name="Google Shape;822;p6"/>
          <p:cNvGrpSpPr/>
          <p:nvPr/>
        </p:nvGrpSpPr>
        <p:grpSpPr>
          <a:xfrm>
            <a:off x="509955" y="875432"/>
            <a:ext cx="2241662" cy="3346251"/>
            <a:chOff x="1557751" y="2781300"/>
            <a:chExt cx="2744281" cy="4237872"/>
          </a:xfrm>
        </p:grpSpPr>
        <p:grpSp>
          <p:nvGrpSpPr>
            <p:cNvPr id="823" name="Google Shape;823;p6"/>
            <p:cNvGrpSpPr/>
            <p:nvPr/>
          </p:nvGrpSpPr>
          <p:grpSpPr>
            <a:xfrm>
              <a:off x="1557751" y="2781300"/>
              <a:ext cx="2744281" cy="4237872"/>
              <a:chOff x="1557751" y="2781300"/>
              <a:chExt cx="2744281" cy="4237872"/>
            </a:xfrm>
          </p:grpSpPr>
          <p:sp>
            <p:nvSpPr>
              <p:cNvPr id="824" name="Google Shape;824;p6"/>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25" name="Google Shape;825;p6"/>
              <p:cNvSpPr/>
              <p:nvPr/>
            </p:nvSpPr>
            <p:spPr>
              <a:xfrm>
                <a:off x="1557751" y="2781300"/>
                <a:ext cx="2744281" cy="4237872"/>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826" name="Google Shape;826;p6"/>
            <p:cNvSpPr txBox="1"/>
            <p:nvPr/>
          </p:nvSpPr>
          <p:spPr>
            <a:xfrm>
              <a:off x="1872463" y="3469618"/>
              <a:ext cx="2065630" cy="2884374"/>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36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Dàn</a:t>
              </a:r>
              <a:r>
                <a:rPr lang="en-US" sz="36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 ý </a:t>
              </a:r>
              <a:r>
                <a:rPr lang="en-US" sz="36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bài</a:t>
              </a:r>
              <a:r>
                <a:rPr lang="en-US" sz="36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 </a:t>
              </a:r>
              <a:r>
                <a:rPr lang="en-US" sz="36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văn</a:t>
              </a:r>
              <a:r>
                <a:rPr lang="en-US" sz="36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 </a:t>
              </a:r>
              <a:r>
                <a:rPr lang="en-US" sz="36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miêu</a:t>
              </a:r>
              <a:r>
                <a:rPr lang="en-US" sz="36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 </a:t>
              </a:r>
              <a:r>
                <a:rPr lang="en-US" sz="36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tả</a:t>
              </a:r>
              <a:r>
                <a:rPr lang="en-US" sz="36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 con </a:t>
              </a:r>
              <a:r>
                <a:rPr lang="en-US" sz="3600" b="1" kern="0" dirty="0" err="1"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vật</a:t>
              </a:r>
              <a:r>
                <a:rPr lang="en-US" sz="3600" b="1" kern="0" dirty="0"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a:t>
              </a:r>
              <a:endParaRPr sz="36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endParaRPr>
            </a:p>
          </p:txBody>
        </p:sp>
      </p:grpSp>
      <p:cxnSp>
        <p:nvCxnSpPr>
          <p:cNvPr id="828" name="Google Shape;828;p6"/>
          <p:cNvCxnSpPr/>
          <p:nvPr/>
        </p:nvCxnSpPr>
        <p:spPr>
          <a:xfrm rot="10800000" flipH="1">
            <a:off x="2867025" y="1266533"/>
            <a:ext cx="1117600" cy="1339855"/>
          </a:xfrm>
          <a:prstGeom prst="straightConnector1">
            <a:avLst/>
          </a:prstGeom>
          <a:noFill/>
          <a:ln w="76200" cap="flat" cmpd="sng">
            <a:solidFill>
              <a:srgbClr val="205867"/>
            </a:solidFill>
            <a:prstDash val="solid"/>
            <a:round/>
            <a:headEnd type="none" w="sm" len="sm"/>
            <a:tailEnd type="stealth" w="med" len="med"/>
          </a:ln>
        </p:spPr>
      </p:cxnSp>
      <p:cxnSp>
        <p:nvCxnSpPr>
          <p:cNvPr id="829" name="Google Shape;829;p6"/>
          <p:cNvCxnSpPr/>
          <p:nvPr/>
        </p:nvCxnSpPr>
        <p:spPr>
          <a:xfrm rot="10800000" flipH="1">
            <a:off x="2867025" y="2830309"/>
            <a:ext cx="1117600" cy="1"/>
          </a:xfrm>
          <a:prstGeom prst="straightConnector1">
            <a:avLst/>
          </a:prstGeom>
          <a:noFill/>
          <a:ln w="76200" cap="flat" cmpd="sng">
            <a:solidFill>
              <a:srgbClr val="205867"/>
            </a:solidFill>
            <a:prstDash val="solid"/>
            <a:round/>
            <a:headEnd type="none" w="sm" len="sm"/>
            <a:tailEnd type="stealth" w="med" len="med"/>
          </a:ln>
        </p:spPr>
      </p:cxnSp>
      <p:cxnSp>
        <p:nvCxnSpPr>
          <p:cNvPr id="830" name="Google Shape;830;p6"/>
          <p:cNvCxnSpPr/>
          <p:nvPr/>
        </p:nvCxnSpPr>
        <p:spPr>
          <a:xfrm>
            <a:off x="2901662" y="2952750"/>
            <a:ext cx="1213237" cy="1644289"/>
          </a:xfrm>
          <a:prstGeom prst="straightConnector1">
            <a:avLst/>
          </a:prstGeom>
          <a:noFill/>
          <a:ln w="76200" cap="flat" cmpd="sng">
            <a:solidFill>
              <a:srgbClr val="205867"/>
            </a:solidFill>
            <a:prstDash val="solid"/>
            <a:round/>
            <a:headEnd type="none" w="sm" len="sm"/>
            <a:tailEnd type="stealth" w="med" len="med"/>
          </a:ln>
        </p:spPr>
      </p:cxnSp>
      <p:grpSp>
        <p:nvGrpSpPr>
          <p:cNvPr id="831" name="Google Shape;831;p6"/>
          <p:cNvGrpSpPr/>
          <p:nvPr/>
        </p:nvGrpSpPr>
        <p:grpSpPr>
          <a:xfrm>
            <a:off x="3984625" y="875432"/>
            <a:ext cx="1879600" cy="711200"/>
            <a:chOff x="6019800" y="2256123"/>
            <a:chExt cx="2819400" cy="1066800"/>
          </a:xfrm>
        </p:grpSpPr>
        <p:sp>
          <p:nvSpPr>
            <p:cNvPr id="832" name="Google Shape;832;p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33" name="Google Shape;833;p6"/>
            <p:cNvSpPr/>
            <p:nvPr/>
          </p:nvSpPr>
          <p:spPr>
            <a:xfrm>
              <a:off x="6019800" y="2256123"/>
              <a:ext cx="2819400" cy="10668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8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1. </a:t>
              </a:r>
              <a:r>
                <a:rPr lang="en-US" sz="28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Mở</a:t>
              </a:r>
              <a:r>
                <a:rPr lang="en-US" sz="28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 </a:t>
              </a:r>
              <a:r>
                <a:rPr lang="en-US" sz="28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bài</a:t>
              </a:r>
              <a:endParaRPr sz="28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endParaRPr>
            </a:p>
          </p:txBody>
        </p:sp>
      </p:grpSp>
      <p:grpSp>
        <p:nvGrpSpPr>
          <p:cNvPr id="834" name="Google Shape;834;p6"/>
          <p:cNvGrpSpPr/>
          <p:nvPr/>
        </p:nvGrpSpPr>
        <p:grpSpPr>
          <a:xfrm>
            <a:off x="3982913" y="2537005"/>
            <a:ext cx="2011061" cy="831489"/>
            <a:chOff x="5809416" y="2227167"/>
            <a:chExt cx="3016592" cy="1247234"/>
          </a:xfrm>
        </p:grpSpPr>
        <p:sp>
          <p:nvSpPr>
            <p:cNvPr id="835" name="Google Shape;835;p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36" name="Google Shape;836;p6"/>
            <p:cNvSpPr/>
            <p:nvPr/>
          </p:nvSpPr>
          <p:spPr>
            <a:xfrm>
              <a:off x="5809416" y="2227167"/>
              <a:ext cx="3016592" cy="1247234"/>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8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2. </a:t>
              </a:r>
              <a:r>
                <a:rPr lang="en-US" sz="28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Thân</a:t>
              </a:r>
              <a:r>
                <a:rPr lang="en-US" sz="28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 </a:t>
              </a:r>
              <a:r>
                <a:rPr lang="en-US" sz="28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bài</a:t>
              </a:r>
              <a:endParaRPr sz="28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endParaRPr>
            </a:p>
          </p:txBody>
        </p:sp>
      </p:grpSp>
      <p:grpSp>
        <p:nvGrpSpPr>
          <p:cNvPr id="837" name="Google Shape;837;p6"/>
          <p:cNvGrpSpPr/>
          <p:nvPr/>
        </p:nvGrpSpPr>
        <p:grpSpPr>
          <a:xfrm>
            <a:off x="4099118" y="4445016"/>
            <a:ext cx="1871330" cy="786172"/>
            <a:chOff x="5996129" y="2180489"/>
            <a:chExt cx="2806995" cy="1179258"/>
          </a:xfrm>
        </p:grpSpPr>
        <p:sp>
          <p:nvSpPr>
            <p:cNvPr id="838" name="Google Shape;838;p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39" name="Google Shape;839;p6"/>
            <p:cNvSpPr/>
            <p:nvPr/>
          </p:nvSpPr>
          <p:spPr>
            <a:xfrm>
              <a:off x="5996129" y="2180489"/>
              <a:ext cx="2806995" cy="1179258"/>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8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3. </a:t>
              </a:r>
              <a:r>
                <a:rPr lang="en-US" sz="28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Kết</a:t>
              </a:r>
              <a:r>
                <a:rPr lang="en-US" sz="28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 </a:t>
              </a:r>
              <a:r>
                <a:rPr lang="en-US" sz="28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bài</a:t>
              </a:r>
              <a:endParaRPr sz="28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endParaRPr>
            </a:p>
          </p:txBody>
        </p:sp>
      </p:grpSp>
      <p:sp>
        <p:nvSpPr>
          <p:cNvPr id="840" name="Google Shape;840;p6"/>
          <p:cNvSpPr/>
          <p:nvPr/>
        </p:nvSpPr>
        <p:spPr>
          <a:xfrm>
            <a:off x="6002769" y="1114132"/>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41" name="Google Shape;841;p6"/>
          <p:cNvSpPr txBox="1"/>
          <p:nvPr/>
        </p:nvSpPr>
        <p:spPr>
          <a:xfrm>
            <a:off x="6589277" y="977033"/>
            <a:ext cx="3897747" cy="492416"/>
          </a:xfrm>
          <a:prstGeom prst="rect">
            <a:avLst/>
          </a:prstGeom>
          <a:noFill/>
          <a:ln>
            <a:noFill/>
          </a:ln>
        </p:spPr>
        <p:txBody>
          <a:bodyPr spcFirstLastPara="1" wrap="square" lIns="60950" tIns="30467" rIns="60950" bIns="30467" anchor="t" anchorCtr="0">
            <a:spAutoFit/>
          </a:bodyPr>
          <a:lstStyle/>
          <a:p>
            <a:pPr defTabSz="609630">
              <a:buClr>
                <a:srgbClr val="000000"/>
              </a:buClr>
            </a:pPr>
            <a:r>
              <a:rPr lang="en-US" sz="28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Giới</a:t>
            </a:r>
            <a:r>
              <a:rPr lang="en-US" sz="28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 </a:t>
            </a:r>
            <a:r>
              <a:rPr lang="en-US" sz="28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thiệu</a:t>
            </a:r>
            <a:r>
              <a:rPr lang="en-US" sz="28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 </a:t>
            </a:r>
            <a:r>
              <a:rPr lang="en-US" sz="28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về</a:t>
            </a:r>
            <a:r>
              <a:rPr lang="en-US" sz="28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 con </a:t>
            </a:r>
            <a:r>
              <a:rPr lang="en-US" sz="28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vật</a:t>
            </a:r>
            <a:endParaRPr sz="28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endParaRPr>
          </a:p>
        </p:txBody>
      </p:sp>
      <p:sp>
        <p:nvSpPr>
          <p:cNvPr id="842" name="Google Shape;842;p6"/>
          <p:cNvSpPr txBox="1"/>
          <p:nvPr/>
        </p:nvSpPr>
        <p:spPr>
          <a:xfrm>
            <a:off x="6214895" y="3480860"/>
            <a:ext cx="4107274" cy="492416"/>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8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Hoạt</a:t>
            </a:r>
            <a:r>
              <a:rPr lang="en-US" sz="28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 </a:t>
            </a:r>
            <a:r>
              <a:rPr lang="en-US" sz="28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động</a:t>
            </a:r>
            <a:r>
              <a:rPr lang="en-US" sz="28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 </a:t>
            </a:r>
            <a:r>
              <a:rPr lang="en-US" sz="28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và</a:t>
            </a:r>
            <a:r>
              <a:rPr lang="en-US" sz="28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 </a:t>
            </a:r>
            <a:r>
              <a:rPr lang="en-US" sz="28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thói</a:t>
            </a:r>
            <a:r>
              <a:rPr lang="en-US" sz="28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 </a:t>
            </a:r>
            <a:r>
              <a:rPr lang="en-US" sz="28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quen</a:t>
            </a:r>
            <a:endParaRPr sz="28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843" name="Google Shape;843;p6"/>
          <p:cNvSpPr txBox="1"/>
          <p:nvPr/>
        </p:nvSpPr>
        <p:spPr>
          <a:xfrm>
            <a:off x="6214895" y="1970464"/>
            <a:ext cx="1805155" cy="923303"/>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8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Đặc</a:t>
            </a:r>
            <a:r>
              <a:rPr lang="en-US" sz="28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 </a:t>
            </a:r>
            <a:r>
              <a:rPr lang="en-US" sz="28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điểm</a:t>
            </a:r>
            <a:r>
              <a:rPr lang="en-US" sz="28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 </a:t>
            </a:r>
            <a:r>
              <a:rPr lang="en-US" sz="28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ngoại</a:t>
            </a:r>
            <a:r>
              <a:rPr lang="en-US" sz="28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 </a:t>
            </a:r>
            <a:r>
              <a:rPr lang="en-US" sz="28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hình</a:t>
            </a:r>
            <a:endParaRPr sz="28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endParaRPr>
          </a:p>
        </p:txBody>
      </p:sp>
      <p:sp>
        <p:nvSpPr>
          <p:cNvPr id="844" name="Google Shape;844;p6"/>
          <p:cNvSpPr txBox="1"/>
          <p:nvPr/>
        </p:nvSpPr>
        <p:spPr>
          <a:xfrm>
            <a:off x="6648450" y="4371634"/>
            <a:ext cx="5133242" cy="1354191"/>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8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Nêu</a:t>
            </a:r>
            <a:r>
              <a:rPr lang="en-US" sz="28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 </a:t>
            </a:r>
            <a:r>
              <a:rPr lang="en-US" sz="28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tình</a:t>
            </a:r>
            <a:r>
              <a:rPr lang="en-US" sz="28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 </a:t>
            </a:r>
            <a:r>
              <a:rPr lang="en-US" sz="28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cảm</a:t>
            </a:r>
            <a:r>
              <a:rPr lang="en-US" sz="28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 </a:t>
            </a:r>
            <a:r>
              <a:rPr lang="en-US" sz="28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của</a:t>
            </a:r>
            <a:r>
              <a:rPr lang="en-US" sz="28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 </a:t>
            </a:r>
            <a:r>
              <a:rPr lang="en-US" sz="28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em</a:t>
            </a:r>
            <a:r>
              <a:rPr lang="en-US" sz="28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 </a:t>
            </a:r>
            <a:r>
              <a:rPr lang="en-US" sz="28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với</a:t>
            </a:r>
            <a:r>
              <a:rPr lang="en-US" sz="28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 con </a:t>
            </a:r>
            <a:r>
              <a:rPr lang="en-US" sz="28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vật</a:t>
            </a:r>
            <a:r>
              <a:rPr lang="en-US" sz="28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 (</a:t>
            </a:r>
            <a:r>
              <a:rPr lang="en-US" sz="28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hoặc</a:t>
            </a:r>
            <a:r>
              <a:rPr lang="en-US" sz="28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 </a:t>
            </a:r>
            <a:r>
              <a:rPr lang="en-US" sz="28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cảm</a:t>
            </a:r>
            <a:r>
              <a:rPr lang="en-US" sz="28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 </a:t>
            </a:r>
            <a:r>
              <a:rPr lang="en-US" sz="28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xúc</a:t>
            </a:r>
            <a:r>
              <a:rPr lang="en-US" sz="28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 </a:t>
            </a:r>
            <a:r>
              <a:rPr lang="en-US" sz="28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suy</a:t>
            </a:r>
            <a:r>
              <a:rPr lang="en-US" sz="28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 </a:t>
            </a:r>
            <a:r>
              <a:rPr lang="en-US" sz="28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nghĩ</a:t>
            </a:r>
            <a:r>
              <a:rPr lang="en-US" sz="28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 </a:t>
            </a:r>
            <a:r>
              <a:rPr lang="en-US" sz="28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điều</a:t>
            </a:r>
            <a:r>
              <a:rPr lang="en-US" sz="28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 </a:t>
            </a:r>
            <a:r>
              <a:rPr lang="en-US" sz="28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mong</a:t>
            </a:r>
            <a:r>
              <a:rPr lang="en-US" sz="28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 </a:t>
            </a:r>
            <a:r>
              <a:rPr lang="en-US" sz="28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muốn</a:t>
            </a:r>
            <a:r>
              <a:rPr lang="en-US" sz="28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 </a:t>
            </a:r>
            <a:r>
              <a:rPr lang="en-US" sz="28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đối</a:t>
            </a:r>
            <a:r>
              <a:rPr lang="en-US" sz="28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 </a:t>
            </a:r>
            <a:r>
              <a:rPr lang="en-US" sz="28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với</a:t>
            </a:r>
            <a:r>
              <a:rPr lang="en-US" sz="28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 con </a:t>
            </a:r>
            <a:r>
              <a:rPr lang="en-US" sz="28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vật</a:t>
            </a:r>
            <a:endParaRPr sz="28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845" name="Google Shape;845;p6"/>
          <p:cNvSpPr txBox="1"/>
          <p:nvPr/>
        </p:nvSpPr>
        <p:spPr>
          <a:xfrm>
            <a:off x="8414238" y="1726162"/>
            <a:ext cx="2272812" cy="507788"/>
          </a:xfrm>
          <a:prstGeom prst="rect">
            <a:avLst/>
          </a:prstGeom>
          <a:noFill/>
          <a:ln>
            <a:noFill/>
          </a:ln>
        </p:spPr>
        <p:txBody>
          <a:bodyPr spcFirstLastPara="1" wrap="square" lIns="60950" tIns="30467" rIns="60950" bIns="30467" anchor="t" anchorCtr="0">
            <a:spAutoFit/>
          </a:bodyPr>
          <a:lstStyle/>
          <a:p>
            <a:pPr indent="-135473" algn="ctr" defTabSz="609630">
              <a:buClr>
                <a:srgbClr val="000000"/>
              </a:buClr>
              <a:buSzPts val="3200"/>
              <a:buFont typeface="Arial"/>
              <a:buChar char="-"/>
            </a:pPr>
            <a:r>
              <a:rPr lang="en-US" sz="28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 </a:t>
            </a:r>
            <a:r>
              <a:rPr lang="en-US" sz="28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Tả</a:t>
            </a:r>
            <a:r>
              <a:rPr lang="en-US" sz="28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 bao </a:t>
            </a:r>
            <a:r>
              <a:rPr lang="en-US" sz="28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quát</a:t>
            </a:r>
            <a:endParaRPr sz="28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846" name="Google Shape;846;p6"/>
          <p:cNvSpPr txBox="1"/>
          <p:nvPr/>
        </p:nvSpPr>
        <p:spPr>
          <a:xfrm>
            <a:off x="8294496" y="2623304"/>
            <a:ext cx="2097279" cy="492416"/>
          </a:xfrm>
          <a:prstGeom prst="rect">
            <a:avLst/>
          </a:prstGeom>
          <a:noFill/>
          <a:ln>
            <a:noFill/>
          </a:ln>
        </p:spPr>
        <p:txBody>
          <a:bodyPr spcFirstLastPara="1" wrap="square" lIns="60950" tIns="30467" rIns="60950" bIns="30467" anchor="t" anchorCtr="0">
            <a:spAutoFit/>
          </a:bodyPr>
          <a:lstStyle/>
          <a:p>
            <a:pPr indent="-135473" algn="ctr" defTabSz="609630">
              <a:buClr>
                <a:srgbClr val="000000"/>
              </a:buClr>
              <a:buSzPts val="3200"/>
              <a:buFont typeface="Arial"/>
              <a:buChar char="-"/>
            </a:pPr>
            <a:r>
              <a:rPr lang="en-US" sz="28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 </a:t>
            </a:r>
            <a:r>
              <a:rPr lang="en-US" sz="28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Tả</a:t>
            </a:r>
            <a:r>
              <a:rPr lang="en-US" sz="28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 chi </a:t>
            </a:r>
            <a:r>
              <a:rPr lang="en-US" sz="2800" b="1" kern="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rPr>
              <a:t>tiết</a:t>
            </a:r>
            <a:endParaRPr lang="en-US" sz="28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847" name="Google Shape;847;p6"/>
          <p:cNvSpPr/>
          <p:nvPr/>
        </p:nvSpPr>
        <p:spPr>
          <a:xfrm>
            <a:off x="6124248" y="4767762"/>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48" name="Google Shape;848;p6"/>
          <p:cNvSpPr/>
          <p:nvPr/>
        </p:nvSpPr>
        <p:spPr>
          <a:xfrm>
            <a:off x="6124248" y="2377493"/>
            <a:ext cx="196737" cy="1363433"/>
          </a:xfrm>
          <a:prstGeom prst="leftBrace">
            <a:avLst>
              <a:gd name="adj1" fmla="val 8333"/>
              <a:gd name="adj2" fmla="val 50000"/>
            </a:avLst>
          </a:prstGeom>
          <a:noFill/>
          <a:ln w="7620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849" name="Google Shape;849;p6"/>
          <p:cNvSpPr/>
          <p:nvPr/>
        </p:nvSpPr>
        <p:spPr>
          <a:xfrm>
            <a:off x="7989819" y="1946316"/>
            <a:ext cx="356805" cy="914793"/>
          </a:xfrm>
          <a:prstGeom prst="leftBrace">
            <a:avLst>
              <a:gd name="adj1" fmla="val 8333"/>
              <a:gd name="adj2" fmla="val 50000"/>
            </a:avLst>
          </a:prstGeom>
          <a:noFill/>
          <a:ln w="7620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2"/>
                                        </p:tgtEl>
                                        <p:attrNameLst>
                                          <p:attrName>style.visibility</p:attrName>
                                        </p:attrNameLst>
                                      </p:cBhvr>
                                      <p:to>
                                        <p:strVal val="visible"/>
                                      </p:to>
                                    </p:set>
                                    <p:animEffect transition="in" filter="fade">
                                      <p:cBhvr>
                                        <p:cTn id="7" dur="1000"/>
                                        <p:tgtEl>
                                          <p:spTgt spid="8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28"/>
                                        </p:tgtEl>
                                        <p:attrNameLst>
                                          <p:attrName>style.visibility</p:attrName>
                                        </p:attrNameLst>
                                      </p:cBhvr>
                                      <p:to>
                                        <p:strVal val="visible"/>
                                      </p:to>
                                    </p:set>
                                    <p:animEffect transition="in" filter="fade">
                                      <p:cBhvr>
                                        <p:cTn id="12" dur="500"/>
                                        <p:tgtEl>
                                          <p:spTgt spid="828"/>
                                        </p:tgtEl>
                                      </p:cBhvr>
                                    </p:animEffect>
                                  </p:childTnLst>
                                </p:cTn>
                              </p:par>
                              <p:par>
                                <p:cTn id="13" presetID="10" presetClass="entr" presetSubtype="0" fill="hold" nodeType="withEffect">
                                  <p:stCondLst>
                                    <p:cond delay="0"/>
                                  </p:stCondLst>
                                  <p:childTnLst>
                                    <p:set>
                                      <p:cBhvr>
                                        <p:cTn id="14" dur="1" fill="hold">
                                          <p:stCondLst>
                                            <p:cond delay="0"/>
                                          </p:stCondLst>
                                        </p:cTn>
                                        <p:tgtEl>
                                          <p:spTgt spid="831"/>
                                        </p:tgtEl>
                                        <p:attrNameLst>
                                          <p:attrName>style.visibility</p:attrName>
                                        </p:attrNameLst>
                                      </p:cBhvr>
                                      <p:to>
                                        <p:strVal val="visible"/>
                                      </p:to>
                                    </p:set>
                                    <p:animEffect transition="in" filter="fade">
                                      <p:cBhvr>
                                        <p:cTn id="15" dur="500"/>
                                        <p:tgtEl>
                                          <p:spTgt spid="83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29"/>
                                        </p:tgtEl>
                                        <p:attrNameLst>
                                          <p:attrName>style.visibility</p:attrName>
                                        </p:attrNameLst>
                                      </p:cBhvr>
                                      <p:to>
                                        <p:strVal val="visible"/>
                                      </p:to>
                                    </p:set>
                                    <p:animEffect transition="in" filter="fade">
                                      <p:cBhvr>
                                        <p:cTn id="20" dur="500"/>
                                        <p:tgtEl>
                                          <p:spTgt spid="829"/>
                                        </p:tgtEl>
                                      </p:cBhvr>
                                    </p:animEffect>
                                  </p:childTnLst>
                                </p:cTn>
                              </p:par>
                              <p:par>
                                <p:cTn id="21" presetID="10" presetClass="entr" presetSubtype="0" fill="hold" nodeType="withEffect">
                                  <p:stCondLst>
                                    <p:cond delay="0"/>
                                  </p:stCondLst>
                                  <p:childTnLst>
                                    <p:set>
                                      <p:cBhvr>
                                        <p:cTn id="22" dur="1" fill="hold">
                                          <p:stCondLst>
                                            <p:cond delay="0"/>
                                          </p:stCondLst>
                                        </p:cTn>
                                        <p:tgtEl>
                                          <p:spTgt spid="834"/>
                                        </p:tgtEl>
                                        <p:attrNameLst>
                                          <p:attrName>style.visibility</p:attrName>
                                        </p:attrNameLst>
                                      </p:cBhvr>
                                      <p:to>
                                        <p:strVal val="visible"/>
                                      </p:to>
                                    </p:set>
                                    <p:animEffect transition="in" filter="fade">
                                      <p:cBhvr>
                                        <p:cTn id="23" dur="500"/>
                                        <p:tgtEl>
                                          <p:spTgt spid="83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30"/>
                                        </p:tgtEl>
                                        <p:attrNameLst>
                                          <p:attrName>style.visibility</p:attrName>
                                        </p:attrNameLst>
                                      </p:cBhvr>
                                      <p:to>
                                        <p:strVal val="visible"/>
                                      </p:to>
                                    </p:set>
                                    <p:animEffect transition="in" filter="fade">
                                      <p:cBhvr>
                                        <p:cTn id="28" dur="500"/>
                                        <p:tgtEl>
                                          <p:spTgt spid="830"/>
                                        </p:tgtEl>
                                      </p:cBhvr>
                                    </p:animEffect>
                                  </p:childTnLst>
                                </p:cTn>
                              </p:par>
                              <p:par>
                                <p:cTn id="29" presetID="10" presetClass="entr" presetSubtype="0" fill="hold" nodeType="withEffect">
                                  <p:stCondLst>
                                    <p:cond delay="0"/>
                                  </p:stCondLst>
                                  <p:childTnLst>
                                    <p:set>
                                      <p:cBhvr>
                                        <p:cTn id="30" dur="1" fill="hold">
                                          <p:stCondLst>
                                            <p:cond delay="0"/>
                                          </p:stCondLst>
                                        </p:cTn>
                                        <p:tgtEl>
                                          <p:spTgt spid="837"/>
                                        </p:tgtEl>
                                        <p:attrNameLst>
                                          <p:attrName>style.visibility</p:attrName>
                                        </p:attrNameLst>
                                      </p:cBhvr>
                                      <p:to>
                                        <p:strVal val="visible"/>
                                      </p:to>
                                    </p:set>
                                    <p:animEffect transition="in" filter="fade">
                                      <p:cBhvr>
                                        <p:cTn id="31" dur="500"/>
                                        <p:tgtEl>
                                          <p:spTgt spid="83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40"/>
                                        </p:tgtEl>
                                        <p:attrNameLst>
                                          <p:attrName>style.visibility</p:attrName>
                                        </p:attrNameLst>
                                      </p:cBhvr>
                                      <p:to>
                                        <p:strVal val="visible"/>
                                      </p:to>
                                    </p:set>
                                    <p:animEffect transition="in" filter="fade">
                                      <p:cBhvr>
                                        <p:cTn id="36" dur="500"/>
                                        <p:tgtEl>
                                          <p:spTgt spid="840"/>
                                        </p:tgtEl>
                                      </p:cBhvr>
                                    </p:animEffect>
                                  </p:childTnLst>
                                </p:cTn>
                              </p:par>
                              <p:par>
                                <p:cTn id="37" presetID="10" presetClass="entr" presetSubtype="0" fill="hold" nodeType="withEffect">
                                  <p:stCondLst>
                                    <p:cond delay="0"/>
                                  </p:stCondLst>
                                  <p:childTnLst>
                                    <p:set>
                                      <p:cBhvr>
                                        <p:cTn id="38" dur="1" fill="hold">
                                          <p:stCondLst>
                                            <p:cond delay="0"/>
                                          </p:stCondLst>
                                        </p:cTn>
                                        <p:tgtEl>
                                          <p:spTgt spid="841"/>
                                        </p:tgtEl>
                                        <p:attrNameLst>
                                          <p:attrName>style.visibility</p:attrName>
                                        </p:attrNameLst>
                                      </p:cBhvr>
                                      <p:to>
                                        <p:strVal val="visible"/>
                                      </p:to>
                                    </p:set>
                                    <p:animEffect transition="in" filter="fade">
                                      <p:cBhvr>
                                        <p:cTn id="39" dur="500"/>
                                        <p:tgtEl>
                                          <p:spTgt spid="84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848"/>
                                        </p:tgtEl>
                                        <p:attrNameLst>
                                          <p:attrName>style.visibility</p:attrName>
                                        </p:attrNameLst>
                                      </p:cBhvr>
                                      <p:to>
                                        <p:strVal val="visible"/>
                                      </p:to>
                                    </p:set>
                                    <p:animEffect transition="in" filter="fade">
                                      <p:cBhvr>
                                        <p:cTn id="44" dur="500"/>
                                        <p:tgtEl>
                                          <p:spTgt spid="848"/>
                                        </p:tgtEl>
                                      </p:cBhvr>
                                    </p:animEffect>
                                  </p:childTnLst>
                                </p:cTn>
                              </p:par>
                              <p:par>
                                <p:cTn id="45" presetID="10" presetClass="entr" presetSubtype="0" fill="hold" nodeType="withEffect">
                                  <p:stCondLst>
                                    <p:cond delay="0"/>
                                  </p:stCondLst>
                                  <p:childTnLst>
                                    <p:set>
                                      <p:cBhvr>
                                        <p:cTn id="46" dur="1" fill="hold">
                                          <p:stCondLst>
                                            <p:cond delay="0"/>
                                          </p:stCondLst>
                                        </p:cTn>
                                        <p:tgtEl>
                                          <p:spTgt spid="843"/>
                                        </p:tgtEl>
                                        <p:attrNameLst>
                                          <p:attrName>style.visibility</p:attrName>
                                        </p:attrNameLst>
                                      </p:cBhvr>
                                      <p:to>
                                        <p:strVal val="visible"/>
                                      </p:to>
                                    </p:set>
                                    <p:animEffect transition="in" filter="fade">
                                      <p:cBhvr>
                                        <p:cTn id="47" dur="500"/>
                                        <p:tgtEl>
                                          <p:spTgt spid="84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42"/>
                                        </p:tgtEl>
                                        <p:attrNameLst>
                                          <p:attrName>style.visibility</p:attrName>
                                        </p:attrNameLst>
                                      </p:cBhvr>
                                      <p:to>
                                        <p:strVal val="visible"/>
                                      </p:to>
                                    </p:set>
                                    <p:animEffect transition="in" filter="fade">
                                      <p:cBhvr>
                                        <p:cTn id="52" dur="500"/>
                                        <p:tgtEl>
                                          <p:spTgt spid="84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49"/>
                                        </p:tgtEl>
                                        <p:attrNameLst>
                                          <p:attrName>style.visibility</p:attrName>
                                        </p:attrNameLst>
                                      </p:cBhvr>
                                      <p:to>
                                        <p:strVal val="visible"/>
                                      </p:to>
                                    </p:set>
                                    <p:animEffect transition="in" filter="fade">
                                      <p:cBhvr>
                                        <p:cTn id="57" dur="500"/>
                                        <p:tgtEl>
                                          <p:spTgt spid="849"/>
                                        </p:tgtEl>
                                      </p:cBhvr>
                                    </p:animEffect>
                                  </p:childTnLst>
                                </p:cTn>
                              </p:par>
                              <p:par>
                                <p:cTn id="58" presetID="10" presetClass="entr" presetSubtype="0" fill="hold" nodeType="withEffect">
                                  <p:stCondLst>
                                    <p:cond delay="0"/>
                                  </p:stCondLst>
                                  <p:childTnLst>
                                    <p:set>
                                      <p:cBhvr>
                                        <p:cTn id="59" dur="1" fill="hold">
                                          <p:stCondLst>
                                            <p:cond delay="0"/>
                                          </p:stCondLst>
                                        </p:cTn>
                                        <p:tgtEl>
                                          <p:spTgt spid="845"/>
                                        </p:tgtEl>
                                        <p:attrNameLst>
                                          <p:attrName>style.visibility</p:attrName>
                                        </p:attrNameLst>
                                      </p:cBhvr>
                                      <p:to>
                                        <p:strVal val="visible"/>
                                      </p:to>
                                    </p:set>
                                    <p:animEffect transition="in" filter="fade">
                                      <p:cBhvr>
                                        <p:cTn id="60" dur="500"/>
                                        <p:tgtEl>
                                          <p:spTgt spid="84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846"/>
                                        </p:tgtEl>
                                        <p:attrNameLst>
                                          <p:attrName>style.visibility</p:attrName>
                                        </p:attrNameLst>
                                      </p:cBhvr>
                                      <p:to>
                                        <p:strVal val="visible"/>
                                      </p:to>
                                    </p:set>
                                    <p:animEffect transition="in" filter="fade">
                                      <p:cBhvr>
                                        <p:cTn id="65" dur="500"/>
                                        <p:tgtEl>
                                          <p:spTgt spid="84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847"/>
                                        </p:tgtEl>
                                        <p:attrNameLst>
                                          <p:attrName>style.visibility</p:attrName>
                                        </p:attrNameLst>
                                      </p:cBhvr>
                                      <p:to>
                                        <p:strVal val="visible"/>
                                      </p:to>
                                    </p:set>
                                    <p:animEffect transition="in" filter="fade">
                                      <p:cBhvr>
                                        <p:cTn id="70" dur="500"/>
                                        <p:tgtEl>
                                          <p:spTgt spid="847"/>
                                        </p:tgtEl>
                                      </p:cBhvr>
                                    </p:animEffect>
                                  </p:childTnLst>
                                </p:cTn>
                              </p:par>
                              <p:par>
                                <p:cTn id="71" presetID="10" presetClass="entr" presetSubtype="0" fill="hold" nodeType="withEffect">
                                  <p:stCondLst>
                                    <p:cond delay="0"/>
                                  </p:stCondLst>
                                  <p:childTnLst>
                                    <p:set>
                                      <p:cBhvr>
                                        <p:cTn id="72" dur="1" fill="hold">
                                          <p:stCondLst>
                                            <p:cond delay="0"/>
                                          </p:stCondLst>
                                        </p:cTn>
                                        <p:tgtEl>
                                          <p:spTgt spid="844"/>
                                        </p:tgtEl>
                                        <p:attrNameLst>
                                          <p:attrName>style.visibility</p:attrName>
                                        </p:attrNameLst>
                                      </p:cBhvr>
                                      <p:to>
                                        <p:strVal val="visible"/>
                                      </p:to>
                                    </p:set>
                                    <p:animEffect transition="in" filter="fade">
                                      <p:cBhvr>
                                        <p:cTn id="73" dur="500"/>
                                        <p:tgtEl>
                                          <p:spTgt spid="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18099" y="-107570"/>
            <a:ext cx="12260424" cy="6858000"/>
          </a:xfrm>
          <a:prstGeom prst="rect">
            <a:avLst/>
          </a:prstGeom>
        </p:spPr>
      </p:pic>
      <p:pic>
        <p:nvPicPr>
          <p:cNvPr id="4" name="Picture 4"/>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1451" y="2524312"/>
            <a:ext cx="2769180" cy="1840585"/>
          </a:xfrm>
          <a:prstGeom prst="rect">
            <a:avLst/>
          </a:prstGeom>
        </p:spPr>
      </p:pic>
      <p:pic>
        <p:nvPicPr>
          <p:cNvPr id="30" name="Picture 30"/>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r="41169" b="40998"/>
          <a:stretch>
            <a:fillRect/>
          </a:stretch>
        </p:blipFill>
        <p:spPr>
          <a:xfrm rot="10800000">
            <a:off x="-18098" y="47873"/>
            <a:ext cx="1933703" cy="1461760"/>
          </a:xfrm>
          <a:prstGeom prst="rect">
            <a:avLst/>
          </a:prstGeom>
        </p:spPr>
      </p:pic>
      <p:sp>
        <p:nvSpPr>
          <p:cNvPr id="31" name="TextBox 30"/>
          <p:cNvSpPr txBox="1"/>
          <p:nvPr/>
        </p:nvSpPr>
        <p:spPr>
          <a:xfrm>
            <a:off x="-18100" y="3446585"/>
            <a:ext cx="2095278" cy="646331"/>
          </a:xfrm>
          <a:prstGeom prst="rect">
            <a:avLst/>
          </a:prstGeom>
          <a:noFill/>
        </p:spPr>
        <p:txBody>
          <a:bodyPr wrap="square" rtlCol="0">
            <a:spAutoFit/>
          </a:bodyPr>
          <a:lstStyle/>
          <a:p>
            <a:pPr defTabSz="609630"/>
            <a:r>
              <a:rPr lang="en-US" sz="3600" b="1" dirty="0">
                <a:latin typeface="Times New Roman" panose="02020603050405020304" pitchFamily="18" charset="0"/>
                <a:ea typeface="Cambria" panose="02040503050406030204" pitchFamily="18" charset="0"/>
                <a:cs typeface="Times New Roman" panose="02020603050405020304" pitchFamily="18" charset="0"/>
              </a:rPr>
              <a:t>1. </a:t>
            </a:r>
            <a:r>
              <a:rPr lang="en-US" sz="3600" b="1" dirty="0" err="1">
                <a:latin typeface="Times New Roman" panose="02020603050405020304" pitchFamily="18" charset="0"/>
                <a:ea typeface="Cambria" panose="02040503050406030204" pitchFamily="18" charset="0"/>
                <a:cs typeface="Times New Roman" panose="02020603050405020304" pitchFamily="18" charset="0"/>
              </a:rPr>
              <a:t>Mở</a:t>
            </a:r>
            <a:r>
              <a:rPr lang="en-US" sz="3600" b="1" dirty="0">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latin typeface="Times New Roman" panose="02020603050405020304" pitchFamily="18" charset="0"/>
                <a:ea typeface="Cambria" panose="02040503050406030204" pitchFamily="18" charset="0"/>
                <a:cs typeface="Times New Roman" panose="02020603050405020304" pitchFamily="18" charset="0"/>
              </a:rPr>
              <a:t>bài</a:t>
            </a:r>
            <a:endParaRPr lang="en-US" sz="36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2" name="TextBox 31"/>
          <p:cNvSpPr txBox="1"/>
          <p:nvPr/>
        </p:nvSpPr>
        <p:spPr>
          <a:xfrm>
            <a:off x="3609973" y="1509633"/>
            <a:ext cx="2197080" cy="646331"/>
          </a:xfrm>
          <a:prstGeom prst="rect">
            <a:avLst/>
          </a:prstGeom>
          <a:noFill/>
        </p:spPr>
        <p:txBody>
          <a:bodyPr wrap="square" rtlCol="0">
            <a:spAutoFit/>
          </a:bodyPr>
          <a:lstStyle/>
          <a:p>
            <a:pPr defTabSz="609630"/>
            <a:r>
              <a:rPr lang="en-US" sz="36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Trực</a:t>
            </a:r>
            <a:r>
              <a:rPr lang="en-US" sz="36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tiếp</a:t>
            </a:r>
            <a:endParaRPr lang="en-US" sz="36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3" name="TextBox 32"/>
          <p:cNvSpPr txBox="1"/>
          <p:nvPr/>
        </p:nvSpPr>
        <p:spPr>
          <a:xfrm>
            <a:off x="3479773" y="5050892"/>
            <a:ext cx="2197080" cy="646331"/>
          </a:xfrm>
          <a:prstGeom prst="rect">
            <a:avLst/>
          </a:prstGeom>
          <a:noFill/>
        </p:spPr>
        <p:txBody>
          <a:bodyPr wrap="square" rtlCol="0">
            <a:spAutoFit/>
          </a:bodyPr>
          <a:lstStyle/>
          <a:p>
            <a:pPr defTabSz="609630"/>
            <a:r>
              <a:rPr lang="en-US" sz="36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Gián</a:t>
            </a:r>
            <a:r>
              <a:rPr lang="en-US" sz="36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tiếp</a:t>
            </a:r>
            <a:endParaRPr lang="en-US" sz="36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42" name="Group 41"/>
          <p:cNvGrpSpPr/>
          <p:nvPr/>
        </p:nvGrpSpPr>
        <p:grpSpPr>
          <a:xfrm>
            <a:off x="7485428" y="432192"/>
            <a:ext cx="4819987" cy="3464734"/>
            <a:chOff x="11807806" y="648287"/>
            <a:chExt cx="6175393" cy="5197101"/>
          </a:xfrm>
        </p:grpSpPr>
        <p:sp>
          <p:nvSpPr>
            <p:cNvPr id="34" name="TextBox 33"/>
            <p:cNvSpPr txBox="1"/>
            <p:nvPr/>
          </p:nvSpPr>
          <p:spPr>
            <a:xfrm>
              <a:off x="11845906" y="648287"/>
              <a:ext cx="6137293" cy="1615827"/>
            </a:xfrm>
            <a:prstGeom prst="rect">
              <a:avLst/>
            </a:prstGeom>
            <a:noFill/>
          </p:spPr>
          <p:txBody>
            <a:bodyPr wrap="square" rtlCol="0">
              <a:spAutoFit/>
            </a:bodyPr>
            <a:lstStyle/>
            <a:p>
              <a:pPr defTabSz="609630"/>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Con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vật</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định</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tả</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là</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con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gì</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5" name="TextBox 34"/>
            <p:cNvSpPr txBox="1"/>
            <p:nvPr/>
          </p:nvSpPr>
          <p:spPr>
            <a:xfrm>
              <a:off x="11845906" y="1873553"/>
              <a:ext cx="6137293" cy="877163"/>
            </a:xfrm>
            <a:prstGeom prst="rect">
              <a:avLst/>
            </a:prstGeom>
            <a:noFill/>
          </p:spPr>
          <p:txBody>
            <a:bodyPr wrap="square" rtlCol="0">
              <a:spAutoFit/>
            </a:bodyPr>
            <a:lstStyle/>
            <a:p>
              <a:pPr defTabSz="609630"/>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Tên</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nó</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là</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gì</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6" name="TextBox 35"/>
            <p:cNvSpPr txBox="1"/>
            <p:nvPr/>
          </p:nvSpPr>
          <p:spPr>
            <a:xfrm>
              <a:off x="11807806" y="3089006"/>
              <a:ext cx="6137293" cy="877163"/>
            </a:xfrm>
            <a:prstGeom prst="rect">
              <a:avLst/>
            </a:prstGeom>
            <a:noFill/>
          </p:spPr>
          <p:txBody>
            <a:bodyPr wrap="square" rtlCol="0">
              <a:spAutoFit/>
            </a:bodyPr>
            <a:lstStyle/>
            <a:p>
              <a:pPr defTabSz="609630"/>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Do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ai</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nuôi</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7" name="TextBox 36"/>
            <p:cNvSpPr txBox="1"/>
            <p:nvPr/>
          </p:nvSpPr>
          <p:spPr>
            <a:xfrm>
              <a:off x="11818988" y="4229561"/>
              <a:ext cx="6137293" cy="1615827"/>
            </a:xfrm>
            <a:prstGeom prst="rect">
              <a:avLst/>
            </a:prstGeom>
            <a:noFill/>
          </p:spPr>
          <p:txBody>
            <a:bodyPr wrap="square" rtlCol="0">
              <a:spAutoFit/>
            </a:bodyPr>
            <a:lstStyle/>
            <a:p>
              <a:pPr defTabSz="609630"/>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Em</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có</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thích</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nó</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không</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p:txBody>
        </p:sp>
      </p:grpSp>
      <p:grpSp>
        <p:nvGrpSpPr>
          <p:cNvPr id="43" name="Group 42"/>
          <p:cNvGrpSpPr/>
          <p:nvPr/>
        </p:nvGrpSpPr>
        <p:grpSpPr>
          <a:xfrm>
            <a:off x="7510813" y="3967762"/>
            <a:ext cx="4548269" cy="2836940"/>
            <a:chOff x="11792469" y="5960176"/>
            <a:chExt cx="6190730" cy="4194422"/>
          </a:xfrm>
        </p:grpSpPr>
        <p:sp>
          <p:nvSpPr>
            <p:cNvPr id="38" name="TextBox 37"/>
            <p:cNvSpPr txBox="1"/>
            <p:nvPr/>
          </p:nvSpPr>
          <p:spPr>
            <a:xfrm>
              <a:off x="11818988" y="5960176"/>
              <a:ext cx="6137292" cy="877163"/>
            </a:xfrm>
            <a:prstGeom prst="rect">
              <a:avLst/>
            </a:prstGeom>
            <a:noFill/>
          </p:spPr>
          <p:txBody>
            <a:bodyPr wrap="square" rtlCol="0">
              <a:spAutoFit/>
            </a:bodyPr>
            <a:lstStyle/>
            <a:p>
              <a:pPr defTabSz="609630"/>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Bài</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hát</a:t>
              </a:r>
              <a:endPar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9" name="TextBox 38"/>
            <p:cNvSpPr txBox="1"/>
            <p:nvPr/>
          </p:nvSpPr>
          <p:spPr>
            <a:xfrm>
              <a:off x="11845907" y="6982906"/>
              <a:ext cx="6137292" cy="877163"/>
            </a:xfrm>
            <a:prstGeom prst="rect">
              <a:avLst/>
            </a:prstGeom>
            <a:noFill/>
          </p:spPr>
          <p:txBody>
            <a:bodyPr wrap="square" rtlCol="0">
              <a:spAutoFit/>
            </a:bodyPr>
            <a:lstStyle/>
            <a:p>
              <a:pPr defTabSz="609630"/>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Câu</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thơ</a:t>
              </a:r>
              <a:endPar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0" name="TextBox 39"/>
            <p:cNvSpPr txBox="1"/>
            <p:nvPr/>
          </p:nvSpPr>
          <p:spPr>
            <a:xfrm>
              <a:off x="11792469" y="8180398"/>
              <a:ext cx="6137292" cy="877163"/>
            </a:xfrm>
            <a:prstGeom prst="rect">
              <a:avLst/>
            </a:prstGeom>
            <a:noFill/>
          </p:spPr>
          <p:txBody>
            <a:bodyPr wrap="square" rtlCol="0">
              <a:spAutoFit/>
            </a:bodyPr>
            <a:lstStyle/>
            <a:p>
              <a:pPr defTabSz="609630"/>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Kỷ</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niệm</a:t>
              </a:r>
              <a:endPar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1" name="TextBox 40"/>
            <p:cNvSpPr txBox="1"/>
            <p:nvPr/>
          </p:nvSpPr>
          <p:spPr>
            <a:xfrm>
              <a:off x="11792469" y="9277435"/>
              <a:ext cx="6137292" cy="877163"/>
            </a:xfrm>
            <a:prstGeom prst="rect">
              <a:avLst/>
            </a:prstGeom>
            <a:noFill/>
          </p:spPr>
          <p:txBody>
            <a:bodyPr wrap="square" rtlCol="0">
              <a:spAutoFit/>
            </a:bodyPr>
            <a:lstStyle/>
            <a:p>
              <a:pPr defTabSz="609630"/>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Câu</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chuyện</a:t>
              </a:r>
              <a:endPar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59" name="Group 58"/>
          <p:cNvGrpSpPr/>
          <p:nvPr/>
        </p:nvGrpSpPr>
        <p:grpSpPr>
          <a:xfrm>
            <a:off x="5676854" y="668153"/>
            <a:ext cx="1638347" cy="2521571"/>
            <a:chOff x="8963565" y="1002230"/>
            <a:chExt cx="2009235" cy="3782356"/>
          </a:xfrm>
        </p:grpSpPr>
        <p:grpSp>
          <p:nvGrpSpPr>
            <p:cNvPr id="58" name="Group 57"/>
            <p:cNvGrpSpPr/>
            <p:nvPr/>
          </p:nvGrpSpPr>
          <p:grpSpPr>
            <a:xfrm>
              <a:off x="9653460" y="1002230"/>
              <a:ext cx="1319340" cy="3782356"/>
              <a:chOff x="9653460" y="1002230"/>
              <a:chExt cx="1319340" cy="3782356"/>
            </a:xfrm>
          </p:grpSpPr>
          <p:cxnSp>
            <p:nvCxnSpPr>
              <p:cNvPr id="48" name="Straight Connector 47"/>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5674663" y="4151085"/>
            <a:ext cx="1741351" cy="2376715"/>
            <a:chOff x="8963565" y="1002230"/>
            <a:chExt cx="2009235" cy="3782356"/>
          </a:xfrm>
        </p:grpSpPr>
        <p:grpSp>
          <p:nvGrpSpPr>
            <p:cNvPr id="61" name="Group 60"/>
            <p:cNvGrpSpPr/>
            <p:nvPr/>
          </p:nvGrpSpPr>
          <p:grpSpPr>
            <a:xfrm>
              <a:off x="9653460" y="1002230"/>
              <a:ext cx="1319340" cy="3782356"/>
              <a:chOff x="9653460" y="1002230"/>
              <a:chExt cx="1319340" cy="3782356"/>
            </a:xfrm>
          </p:grpSpPr>
          <p:cxnSp>
            <p:nvCxnSpPr>
              <p:cNvPr id="63" name="Straight Connector 62"/>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62" name="Straight Connector 61"/>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a:off x="1985279" y="1981557"/>
            <a:ext cx="1394957" cy="3472042"/>
            <a:chOff x="8963559" y="1002230"/>
            <a:chExt cx="2009241" cy="3782356"/>
          </a:xfrm>
        </p:grpSpPr>
        <p:grpSp>
          <p:nvGrpSpPr>
            <p:cNvPr id="69" name="Group 68"/>
            <p:cNvGrpSpPr/>
            <p:nvPr/>
          </p:nvGrpSpPr>
          <p:grpSpPr>
            <a:xfrm>
              <a:off x="9653460" y="1002230"/>
              <a:ext cx="1319340" cy="3782356"/>
              <a:chOff x="9653460" y="1002230"/>
              <a:chExt cx="1319340" cy="3782356"/>
            </a:xfrm>
          </p:grpSpPr>
          <p:cxnSp>
            <p:nvCxnSpPr>
              <p:cNvPr id="71" name="Straight Connector 70"/>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70" name="Straight Connector 69"/>
            <p:cNvCxnSpPr>
              <a:cxnSpLocks/>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pic>
        <p:nvPicPr>
          <p:cNvPr id="73" name="Picture 19"/>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527349" y="2448805"/>
            <a:ext cx="3615727" cy="2418017"/>
          </a:xfrm>
          <a:prstGeom prst="rect">
            <a:avLst/>
          </a:prstGeom>
        </p:spPr>
      </p:pic>
      <p:cxnSp>
        <p:nvCxnSpPr>
          <p:cNvPr id="74" name="Straight Arrow Connector 73">
            <a:extLst>
              <a:ext uri="{FF2B5EF4-FFF2-40B4-BE49-F238E27FC236}">
                <a16:creationId xmlns:a16="http://schemas.microsoft.com/office/drawing/2014/main" id="{FCC702FD-5FFF-482B-9B3E-8112F3FA7129}"/>
              </a:ext>
            </a:extLst>
          </p:cNvPr>
          <p:cNvCxnSpPr/>
          <p:nvPr/>
        </p:nvCxnSpPr>
        <p:spPr>
          <a:xfrm>
            <a:off x="9469315" y="5389038"/>
            <a:ext cx="1002323"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92A8B238-CA70-47CC-8A8E-B3B50D1CC9EF}"/>
              </a:ext>
            </a:extLst>
          </p:cNvPr>
          <p:cNvSpPr txBox="1"/>
          <p:nvPr/>
        </p:nvSpPr>
        <p:spPr>
          <a:xfrm>
            <a:off x="10612750" y="5050892"/>
            <a:ext cx="1579249" cy="1077218"/>
          </a:xfrm>
          <a:prstGeom prst="rect">
            <a:avLst/>
          </a:prstGeom>
          <a:noFill/>
        </p:spPr>
        <p:txBody>
          <a:bodyPr wrap="square" rtlCol="0">
            <a:spAutoFit/>
          </a:bodyPr>
          <a:lstStyle/>
          <a:p>
            <a:pPr defTabSz="609630"/>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Con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vật</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p>
          <a:p>
            <a:pPr defTabSz="609630"/>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định</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tả</a:t>
            </a:r>
            <a:endPar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8"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par>
                                <p:cTn id="16" presetID="22" presetClass="entr" presetSubtype="8"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ipe(left)">
                                      <p:cBhvr>
                                        <p:cTn id="18" dur="500"/>
                                        <p:tgtEl>
                                          <p:spTgt spid="59"/>
                                        </p:tgtEl>
                                      </p:cBhvr>
                                    </p:animEffect>
                                  </p:childTnLst>
                                </p:cTn>
                              </p:par>
                              <p:par>
                                <p:cTn id="19" presetID="22" presetClass="entr" presetSubtype="8"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left)">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left)">
                                      <p:cBhvr>
                                        <p:cTn id="26" dur="500"/>
                                        <p:tgtEl>
                                          <p:spTgt spid="33"/>
                                        </p:tgtEl>
                                      </p:cBhvr>
                                    </p:animEffect>
                                  </p:childTnLst>
                                </p:cTn>
                              </p:par>
                              <p:par>
                                <p:cTn id="27" presetID="22" presetClass="entr" presetSubtype="8"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left)">
                                      <p:cBhvr>
                                        <p:cTn id="29" dur="500"/>
                                        <p:tgtEl>
                                          <p:spTgt spid="60"/>
                                        </p:tgtEl>
                                      </p:cBhvr>
                                    </p:animEffect>
                                  </p:childTnLst>
                                </p:cTn>
                              </p:par>
                              <p:par>
                                <p:cTn id="30" presetID="22" presetClass="entr" presetSubtype="8"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left)">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fade">
                                      <p:cBhvr>
                                        <p:cTn id="37" dur="500"/>
                                        <p:tgtEl>
                                          <p:spTgt spid="76"/>
                                        </p:tgtEl>
                                      </p:cBhvr>
                                    </p:animEffect>
                                  </p:childTnLst>
                                </p:cTn>
                              </p:par>
                              <p:par>
                                <p:cTn id="38" presetID="10" presetClass="entr" presetSubtype="0" fill="hold" nodeType="with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fade">
                                      <p:cBhvr>
                                        <p:cTn id="40"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7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50324" y="-237392"/>
            <a:ext cx="12422795" cy="6987822"/>
          </a:xfrm>
          <a:prstGeom prst="rect">
            <a:avLst/>
          </a:prstGeom>
        </p:spPr>
      </p:pic>
      <p:pic>
        <p:nvPicPr>
          <p:cNvPr id="3" name="Picture 3"/>
          <p:cNvPicPr>
            <a:picLocks noChangeAspect="1"/>
          </p:cNvPicPr>
          <p:nvPr/>
        </p:nvPicPr>
        <p:blipFill>
          <a:blip r:embed="rId3" cstate="hqprint">
            <a:alphaModFix amt="47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516986" y="2656267"/>
            <a:ext cx="2794793" cy="1750239"/>
          </a:xfrm>
          <a:prstGeom prst="rect">
            <a:avLst/>
          </a:prstGeom>
        </p:spPr>
      </p:pic>
      <p:pic>
        <p:nvPicPr>
          <p:cNvPr id="4" name="Picture 4"/>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599944" y="99082"/>
            <a:ext cx="2939058" cy="1840585"/>
          </a:xfrm>
          <a:prstGeom prst="rect">
            <a:avLst/>
          </a:prstGeom>
        </p:spPr>
      </p:pic>
      <p:pic>
        <p:nvPicPr>
          <p:cNvPr id="30" name="Picture 30"/>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r="41169" b="40998"/>
          <a:stretch>
            <a:fillRect/>
          </a:stretch>
        </p:blipFill>
        <p:spPr>
          <a:xfrm rot="10800000">
            <a:off x="-22733" y="18572"/>
            <a:ext cx="1933703" cy="1461760"/>
          </a:xfrm>
          <a:prstGeom prst="rect">
            <a:avLst/>
          </a:prstGeom>
        </p:spPr>
      </p:pic>
      <p:sp>
        <p:nvSpPr>
          <p:cNvPr id="31" name="TextBox 30"/>
          <p:cNvSpPr txBox="1"/>
          <p:nvPr/>
        </p:nvSpPr>
        <p:spPr>
          <a:xfrm>
            <a:off x="10526" y="3138566"/>
            <a:ext cx="2571007" cy="646331"/>
          </a:xfrm>
          <a:prstGeom prst="rect">
            <a:avLst/>
          </a:prstGeom>
          <a:noFill/>
        </p:spPr>
        <p:txBody>
          <a:bodyPr wrap="square" rtlCol="0">
            <a:spAutoFit/>
          </a:bodyPr>
          <a:lstStyle/>
          <a:p>
            <a:pPr defTabSz="609630"/>
            <a:r>
              <a:rPr lang="en-US" sz="3600" b="1" dirty="0">
                <a:solidFill>
                  <a:srgbClr val="FF0000"/>
                </a:solidFill>
                <a:latin typeface="Cambria" panose="02040503050406030204" pitchFamily="18" charset="0"/>
                <a:ea typeface="Cambria" panose="02040503050406030204" pitchFamily="18" charset="0"/>
              </a:rPr>
              <a:t>2. </a:t>
            </a:r>
            <a:r>
              <a:rPr lang="en-US" sz="36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Thân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bài</a:t>
            </a:r>
            <a:endParaRPr lang="en-US" sz="3600" b="1" dirty="0">
              <a:solidFill>
                <a:srgbClr val="FF0000"/>
              </a:solidFill>
              <a:latin typeface="Cambria" panose="02040503050406030204" pitchFamily="18" charset="0"/>
              <a:ea typeface="Cambria" panose="02040503050406030204" pitchFamily="18" charset="0"/>
            </a:endParaRPr>
          </a:p>
        </p:txBody>
      </p:sp>
      <p:sp>
        <p:nvSpPr>
          <p:cNvPr id="32" name="TextBox 31"/>
          <p:cNvSpPr txBox="1"/>
          <p:nvPr/>
        </p:nvSpPr>
        <p:spPr>
          <a:xfrm>
            <a:off x="3827117" y="689750"/>
            <a:ext cx="2197080" cy="1077218"/>
          </a:xfrm>
          <a:prstGeom prst="rect">
            <a:avLst/>
          </a:prstGeom>
          <a:noFill/>
        </p:spPr>
        <p:txBody>
          <a:bodyPr wrap="square" rtlCol="0">
            <a:spAutoFit/>
          </a:bodyPr>
          <a:lstStyle/>
          <a:p>
            <a:pPr algn="ctr" defTabSz="609630"/>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Tả</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bao</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quát</a:t>
            </a:r>
            <a:endPar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42" name="Group 41"/>
          <p:cNvGrpSpPr/>
          <p:nvPr/>
        </p:nvGrpSpPr>
        <p:grpSpPr>
          <a:xfrm>
            <a:off x="7870164" y="-79131"/>
            <a:ext cx="4397103" cy="2341699"/>
            <a:chOff x="11083764" y="18946"/>
            <a:chExt cx="6137293" cy="3403427"/>
          </a:xfrm>
        </p:grpSpPr>
        <p:sp>
          <p:nvSpPr>
            <p:cNvPr id="34" name="TextBox 33"/>
            <p:cNvSpPr txBox="1"/>
            <p:nvPr/>
          </p:nvSpPr>
          <p:spPr>
            <a:xfrm>
              <a:off x="11083764" y="18946"/>
              <a:ext cx="6137293" cy="877163"/>
            </a:xfrm>
            <a:prstGeom prst="rect">
              <a:avLst/>
            </a:prstGeom>
            <a:noFill/>
          </p:spPr>
          <p:txBody>
            <a:bodyPr wrap="square" rtlCol="0">
              <a:spAutoFit/>
            </a:bodyPr>
            <a:lstStyle/>
            <a:p>
              <a:pPr defTabSz="609630"/>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Giống</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loài</a:t>
              </a:r>
              <a:endPar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5" name="TextBox 34"/>
            <p:cNvSpPr txBox="1"/>
            <p:nvPr/>
          </p:nvSpPr>
          <p:spPr>
            <a:xfrm>
              <a:off x="11083764" y="844755"/>
              <a:ext cx="6137293" cy="877163"/>
            </a:xfrm>
            <a:prstGeom prst="rect">
              <a:avLst/>
            </a:prstGeom>
            <a:noFill/>
          </p:spPr>
          <p:txBody>
            <a:bodyPr wrap="square" rtlCol="0">
              <a:spAutoFit/>
            </a:bodyPr>
            <a:lstStyle/>
            <a:p>
              <a:pPr defTabSz="609630"/>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Màu</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sắc</a:t>
              </a:r>
              <a:endPar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6" name="TextBox 35"/>
            <p:cNvSpPr txBox="1"/>
            <p:nvPr/>
          </p:nvSpPr>
          <p:spPr>
            <a:xfrm>
              <a:off x="11083764" y="1659655"/>
              <a:ext cx="6137293" cy="877163"/>
            </a:xfrm>
            <a:prstGeom prst="rect">
              <a:avLst/>
            </a:prstGeom>
            <a:noFill/>
          </p:spPr>
          <p:txBody>
            <a:bodyPr wrap="square" rtlCol="0">
              <a:spAutoFit/>
            </a:bodyPr>
            <a:lstStyle/>
            <a:p>
              <a:pPr defTabSz="609630"/>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Thời</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gian</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nuôi</a:t>
              </a:r>
              <a:endPar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7" name="TextBox 36"/>
            <p:cNvSpPr txBox="1"/>
            <p:nvPr/>
          </p:nvSpPr>
          <p:spPr>
            <a:xfrm>
              <a:off x="11083764" y="2545210"/>
              <a:ext cx="6137293" cy="877163"/>
            </a:xfrm>
            <a:prstGeom prst="rect">
              <a:avLst/>
            </a:prstGeom>
            <a:noFill/>
          </p:spPr>
          <p:txBody>
            <a:bodyPr wrap="square" rtlCol="0">
              <a:spAutoFit/>
            </a:bodyPr>
            <a:lstStyle/>
            <a:p>
              <a:pPr defTabSz="609630"/>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Thân</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hình</a:t>
              </a:r>
              <a:endPar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43" name="Group 42"/>
          <p:cNvGrpSpPr/>
          <p:nvPr/>
        </p:nvGrpSpPr>
        <p:grpSpPr>
          <a:xfrm>
            <a:off x="7830366" y="2306646"/>
            <a:ext cx="4709651" cy="2364863"/>
            <a:chOff x="11005148" y="3794546"/>
            <a:chExt cx="6137293" cy="3382099"/>
          </a:xfrm>
        </p:grpSpPr>
        <p:sp>
          <p:nvSpPr>
            <p:cNvPr id="38" name="TextBox 37"/>
            <p:cNvSpPr txBox="1"/>
            <p:nvPr/>
          </p:nvSpPr>
          <p:spPr>
            <a:xfrm>
              <a:off x="11005148" y="3794546"/>
              <a:ext cx="6137293" cy="1615827"/>
            </a:xfrm>
            <a:prstGeom prst="rect">
              <a:avLst/>
            </a:prstGeom>
            <a:noFill/>
          </p:spPr>
          <p:txBody>
            <a:bodyPr wrap="square" rtlCol="0">
              <a:spAutoFit/>
            </a:bodyPr>
            <a:lstStyle/>
            <a:p>
              <a:pPr defTabSz="609630"/>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Đầu</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tai,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miệng</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mắt</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mũi</a:t>
              </a:r>
              <a:endPar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9" name="TextBox 38"/>
            <p:cNvSpPr txBox="1"/>
            <p:nvPr/>
          </p:nvSpPr>
          <p:spPr>
            <a:xfrm>
              <a:off x="11005148" y="4672336"/>
              <a:ext cx="6137293" cy="877163"/>
            </a:xfrm>
            <a:prstGeom prst="rect">
              <a:avLst/>
            </a:prstGeom>
            <a:noFill/>
          </p:spPr>
          <p:txBody>
            <a:bodyPr wrap="square" rtlCol="0">
              <a:spAutoFit/>
            </a:bodyPr>
            <a:lstStyle/>
            <a:p>
              <a:pPr defTabSz="609630"/>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Tiếng</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kêu</a:t>
              </a:r>
              <a:endPar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0" name="TextBox 39"/>
            <p:cNvSpPr txBox="1"/>
            <p:nvPr/>
          </p:nvSpPr>
          <p:spPr>
            <a:xfrm>
              <a:off x="11005148" y="6299482"/>
              <a:ext cx="6137293" cy="877163"/>
            </a:xfrm>
            <a:prstGeom prst="rect">
              <a:avLst/>
            </a:prstGeom>
            <a:noFill/>
          </p:spPr>
          <p:txBody>
            <a:bodyPr wrap="square" rtlCol="0">
              <a:spAutoFit/>
            </a:bodyPr>
            <a:lstStyle/>
            <a:p>
              <a:pPr defTabSz="609630"/>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Chân</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đuôi</a:t>
              </a:r>
              <a:endPar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1" name="TextBox 40"/>
            <p:cNvSpPr txBox="1"/>
            <p:nvPr/>
          </p:nvSpPr>
          <p:spPr>
            <a:xfrm>
              <a:off x="11005148" y="5496348"/>
              <a:ext cx="6137293" cy="877163"/>
            </a:xfrm>
            <a:prstGeom prst="rect">
              <a:avLst/>
            </a:prstGeom>
            <a:noFill/>
          </p:spPr>
          <p:txBody>
            <a:bodyPr wrap="square" rtlCol="0">
              <a:spAutoFit/>
            </a:bodyPr>
            <a:lstStyle/>
            <a:p>
              <a:pPr defTabSz="609630"/>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Bộ</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lông</a:t>
              </a:r>
              <a:endPar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59" name="Group 58"/>
          <p:cNvGrpSpPr/>
          <p:nvPr/>
        </p:nvGrpSpPr>
        <p:grpSpPr>
          <a:xfrm>
            <a:off x="6192019" y="133035"/>
            <a:ext cx="1638347" cy="1814895"/>
            <a:chOff x="8963565" y="1002230"/>
            <a:chExt cx="2009235" cy="3782356"/>
          </a:xfrm>
        </p:grpSpPr>
        <p:grpSp>
          <p:nvGrpSpPr>
            <p:cNvPr id="58" name="Group 57"/>
            <p:cNvGrpSpPr/>
            <p:nvPr/>
          </p:nvGrpSpPr>
          <p:grpSpPr>
            <a:xfrm>
              <a:off x="9653460" y="1002230"/>
              <a:ext cx="1319340" cy="3782356"/>
              <a:chOff x="9653460" y="1002230"/>
              <a:chExt cx="1319340" cy="3782356"/>
            </a:xfrm>
          </p:grpSpPr>
          <p:cxnSp>
            <p:nvCxnSpPr>
              <p:cNvPr id="48" name="Straight Connector 47"/>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6145159" y="2630251"/>
            <a:ext cx="1741351" cy="1772247"/>
            <a:chOff x="8963565" y="1002230"/>
            <a:chExt cx="2009235" cy="3782356"/>
          </a:xfrm>
        </p:grpSpPr>
        <p:grpSp>
          <p:nvGrpSpPr>
            <p:cNvPr id="61" name="Group 60"/>
            <p:cNvGrpSpPr/>
            <p:nvPr/>
          </p:nvGrpSpPr>
          <p:grpSpPr>
            <a:xfrm>
              <a:off x="9653460" y="1002230"/>
              <a:ext cx="1319340" cy="3782356"/>
              <a:chOff x="9653460" y="1002230"/>
              <a:chExt cx="1319340" cy="3782356"/>
            </a:xfrm>
          </p:grpSpPr>
          <p:cxnSp>
            <p:nvCxnSpPr>
              <p:cNvPr id="63" name="Straight Connector 62"/>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62" name="Straight Connector 61"/>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pic>
        <p:nvPicPr>
          <p:cNvPr id="68" name="Picture 3"/>
          <p:cNvPicPr>
            <a:picLocks noChangeAspect="1"/>
          </p:cNvPicPr>
          <p:nvPr/>
        </p:nvPicPr>
        <p:blipFill>
          <a:blip r:embed="rId3" cstate="hqprint">
            <a:alphaModFix amt="47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582335" y="4797429"/>
            <a:ext cx="2906389" cy="1820126"/>
          </a:xfrm>
          <a:prstGeom prst="rect">
            <a:avLst/>
          </a:prstGeom>
        </p:spPr>
      </p:pic>
      <p:sp>
        <p:nvSpPr>
          <p:cNvPr id="69" name="TextBox 68"/>
          <p:cNvSpPr txBox="1"/>
          <p:nvPr/>
        </p:nvSpPr>
        <p:spPr>
          <a:xfrm>
            <a:off x="3814679" y="3335810"/>
            <a:ext cx="2359105" cy="584775"/>
          </a:xfrm>
          <a:prstGeom prst="rect">
            <a:avLst/>
          </a:prstGeom>
          <a:noFill/>
        </p:spPr>
        <p:txBody>
          <a:bodyPr wrap="square" rtlCol="0">
            <a:spAutoFit/>
          </a:bodyPr>
          <a:lstStyle/>
          <a:p>
            <a:pPr defTabSz="609630"/>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Tả</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chi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tiết</a:t>
            </a:r>
            <a:endPar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3" name="TextBox 32"/>
          <p:cNvSpPr txBox="1"/>
          <p:nvPr/>
        </p:nvSpPr>
        <p:spPr>
          <a:xfrm>
            <a:off x="3642006" y="5471846"/>
            <a:ext cx="2753244" cy="584775"/>
          </a:xfrm>
          <a:prstGeom prst="rect">
            <a:avLst/>
          </a:prstGeom>
          <a:noFill/>
        </p:spPr>
        <p:txBody>
          <a:bodyPr wrap="square" rtlCol="0">
            <a:spAutoFit/>
          </a:bodyPr>
          <a:lstStyle/>
          <a:p>
            <a:pPr defTabSz="609630"/>
            <a:r>
              <a:rPr lang="en-US" sz="3200" b="1" dirty="0" err="1">
                <a:solidFill>
                  <a:prstClr val="black"/>
                </a:solidFill>
                <a:latin typeface="Cambria" panose="02040503050406030204" pitchFamily="18" charset="0"/>
                <a:ea typeface="Cambria" panose="02040503050406030204" pitchFamily="18" charset="0"/>
              </a:rPr>
              <a:t>Tả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hoạt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động</a:t>
            </a:r>
            <a:endParaRPr lang="en-US" sz="3200" b="1" dirty="0">
              <a:solidFill>
                <a:prstClr val="black"/>
              </a:solidFill>
              <a:latin typeface="Cambria" panose="02040503050406030204" pitchFamily="18" charset="0"/>
              <a:ea typeface="Cambria" panose="02040503050406030204" pitchFamily="18" charset="0"/>
            </a:endParaRPr>
          </a:p>
        </p:txBody>
      </p:sp>
      <p:grpSp>
        <p:nvGrpSpPr>
          <p:cNvPr id="70" name="Group 69"/>
          <p:cNvGrpSpPr/>
          <p:nvPr/>
        </p:nvGrpSpPr>
        <p:grpSpPr>
          <a:xfrm>
            <a:off x="6215129" y="4976995"/>
            <a:ext cx="1741351" cy="1772247"/>
            <a:chOff x="8963565" y="1002230"/>
            <a:chExt cx="2009235" cy="3782356"/>
          </a:xfrm>
        </p:grpSpPr>
        <p:grpSp>
          <p:nvGrpSpPr>
            <p:cNvPr id="71" name="Group 70"/>
            <p:cNvGrpSpPr/>
            <p:nvPr/>
          </p:nvGrpSpPr>
          <p:grpSpPr>
            <a:xfrm>
              <a:off x="9653460" y="1002230"/>
              <a:ext cx="1319340" cy="3782356"/>
              <a:chOff x="9653460" y="1002230"/>
              <a:chExt cx="1319340" cy="3782356"/>
            </a:xfrm>
          </p:grpSpPr>
          <p:cxnSp>
            <p:nvCxnSpPr>
              <p:cNvPr id="73" name="Straight Connector 72"/>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72" name="Straight Connector 71"/>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8184305" y="4699238"/>
            <a:ext cx="4091529" cy="2302657"/>
            <a:chOff x="11083763" y="7447850"/>
            <a:chExt cx="6137293" cy="3306703"/>
          </a:xfrm>
        </p:grpSpPr>
        <p:sp>
          <p:nvSpPr>
            <p:cNvPr id="78" name="TextBox 77"/>
            <p:cNvSpPr txBox="1"/>
            <p:nvPr/>
          </p:nvSpPr>
          <p:spPr>
            <a:xfrm>
              <a:off x="11083763" y="7447850"/>
              <a:ext cx="6137293" cy="877163"/>
            </a:xfrm>
            <a:prstGeom prst="rect">
              <a:avLst/>
            </a:prstGeom>
            <a:noFill/>
          </p:spPr>
          <p:txBody>
            <a:bodyPr wrap="square" rtlCol="0">
              <a:spAutoFit/>
            </a:bodyPr>
            <a:lstStyle/>
            <a:p>
              <a:pPr defTabSz="609630"/>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Ăn</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ngủ</a:t>
              </a:r>
              <a:endPar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9" name="TextBox 78"/>
            <p:cNvSpPr txBox="1"/>
            <p:nvPr/>
          </p:nvSpPr>
          <p:spPr>
            <a:xfrm>
              <a:off x="11083763" y="8250085"/>
              <a:ext cx="6137293" cy="877163"/>
            </a:xfrm>
            <a:prstGeom prst="rect">
              <a:avLst/>
            </a:prstGeom>
            <a:noFill/>
          </p:spPr>
          <p:txBody>
            <a:bodyPr wrap="square" rtlCol="0">
              <a:spAutoFit/>
            </a:bodyPr>
            <a:lstStyle/>
            <a:p>
              <a:pPr defTabSz="609630"/>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Điệu</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bộ</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đi</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đứng</a:t>
              </a:r>
              <a:endPar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80" name="TextBox 79"/>
            <p:cNvSpPr txBox="1"/>
            <p:nvPr/>
          </p:nvSpPr>
          <p:spPr>
            <a:xfrm>
              <a:off x="11083763" y="9104812"/>
              <a:ext cx="6137293" cy="877163"/>
            </a:xfrm>
            <a:prstGeom prst="rect">
              <a:avLst/>
            </a:prstGeom>
            <a:noFill/>
          </p:spPr>
          <p:txBody>
            <a:bodyPr wrap="square" rtlCol="0">
              <a:spAutoFit/>
            </a:bodyPr>
            <a:lstStyle/>
            <a:p>
              <a:pPr defTabSz="609630"/>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Thói</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quen</a:t>
              </a:r>
              <a:endPar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81" name="TextBox 80"/>
            <p:cNvSpPr txBox="1"/>
            <p:nvPr/>
          </p:nvSpPr>
          <p:spPr>
            <a:xfrm>
              <a:off x="11083763" y="9877390"/>
              <a:ext cx="6137293" cy="877163"/>
            </a:xfrm>
            <a:prstGeom prst="rect">
              <a:avLst/>
            </a:prstGeom>
            <a:noFill/>
          </p:spPr>
          <p:txBody>
            <a:bodyPr wrap="square" rtlCol="0">
              <a:spAutoFit/>
            </a:bodyPr>
            <a:lstStyle/>
            <a:p>
              <a:pPr defTabSz="609630"/>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Bắt</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mồi</a:t>
              </a:r>
              <a:endPar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82" name="Group 81"/>
          <p:cNvGrpSpPr/>
          <p:nvPr/>
        </p:nvGrpSpPr>
        <p:grpSpPr>
          <a:xfrm>
            <a:off x="2383484" y="1087424"/>
            <a:ext cx="1226489" cy="4717837"/>
            <a:chOff x="8963565" y="1002230"/>
            <a:chExt cx="2009235" cy="3782356"/>
          </a:xfrm>
        </p:grpSpPr>
        <p:grpSp>
          <p:nvGrpSpPr>
            <p:cNvPr id="83" name="Group 82"/>
            <p:cNvGrpSpPr/>
            <p:nvPr/>
          </p:nvGrpSpPr>
          <p:grpSpPr>
            <a:xfrm>
              <a:off x="9653460" y="1002230"/>
              <a:ext cx="1319340" cy="3782356"/>
              <a:chOff x="9653460" y="1002230"/>
              <a:chExt cx="1319340" cy="3782356"/>
            </a:xfrm>
          </p:grpSpPr>
          <p:cxnSp>
            <p:nvCxnSpPr>
              <p:cNvPr id="85" name="Straight Connector 84"/>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9653460" y="297244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84" name="Straight Connector 83"/>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pic>
        <p:nvPicPr>
          <p:cNvPr id="89" name="Picture 25"/>
          <p:cNvPicPr>
            <a:picLocks noChangeAspect="1"/>
          </p:cNvPicPr>
          <p:nvPr/>
        </p:nvPicPr>
        <p:blipFill>
          <a:blip r:embed="rId7"/>
          <a:srcRect/>
          <a:stretch>
            <a:fillRect/>
          </a:stretch>
        </p:blipFill>
        <p:spPr>
          <a:xfrm>
            <a:off x="163138" y="3838042"/>
            <a:ext cx="2491361" cy="2912453"/>
          </a:xfrm>
          <a:prstGeom prst="rect">
            <a:avLst/>
          </a:prstGeom>
        </p:spPr>
      </p:pic>
    </p:spTree>
    <p:extLst>
      <p:ext uri="{BB962C8B-B14F-4D97-AF65-F5344CB8AC3E}">
        <p14:creationId xmlns:p14="http://schemas.microsoft.com/office/powerpoint/2010/main" val="29977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8" fill="hold"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wipe(left)">
                                      <p:cBhvr>
                                        <p:cTn id="10" dur="500"/>
                                        <p:tgtEl>
                                          <p:spTgt spid="8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par>
                                <p:cTn id="16" presetID="22" presetClass="entr" presetSubtype="8"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ipe(left)">
                                      <p:cBhvr>
                                        <p:cTn id="18" dur="500"/>
                                        <p:tgtEl>
                                          <p:spTgt spid="59"/>
                                        </p:tgtEl>
                                      </p:cBhvr>
                                    </p:animEffect>
                                  </p:childTnLst>
                                </p:cTn>
                              </p:par>
                              <p:par>
                                <p:cTn id="19" presetID="22" presetClass="entr" presetSubtype="8"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left)">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9"/>
                                        </p:tgtEl>
                                        <p:attrNameLst>
                                          <p:attrName>style.visibility</p:attrName>
                                        </p:attrNameLst>
                                      </p:cBhvr>
                                      <p:to>
                                        <p:strVal val="visible"/>
                                      </p:to>
                                    </p:set>
                                    <p:animEffect transition="in" filter="wipe(left)">
                                      <p:cBhvr>
                                        <p:cTn id="26" dur="500"/>
                                        <p:tgtEl>
                                          <p:spTgt spid="69"/>
                                        </p:tgtEl>
                                      </p:cBhvr>
                                    </p:animEffect>
                                  </p:childTnLst>
                                </p:cTn>
                              </p:par>
                              <p:par>
                                <p:cTn id="27" presetID="22" presetClass="entr" presetSubtype="8"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left)">
                                      <p:cBhvr>
                                        <p:cTn id="29" dur="500"/>
                                        <p:tgtEl>
                                          <p:spTgt spid="60"/>
                                        </p:tgtEl>
                                      </p:cBhvr>
                                    </p:animEffect>
                                  </p:childTnLst>
                                </p:cTn>
                              </p:par>
                              <p:par>
                                <p:cTn id="30" presetID="22" presetClass="entr" presetSubtype="8"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left)">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500"/>
                                        <p:tgtEl>
                                          <p:spTgt spid="33"/>
                                        </p:tgtEl>
                                      </p:cBhvr>
                                    </p:animEffect>
                                  </p:childTnLst>
                                </p:cTn>
                              </p:par>
                              <p:par>
                                <p:cTn id="38" presetID="22" presetClass="entr" presetSubtype="8" fill="hold" nodeType="with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left)">
                                      <p:cBhvr>
                                        <p:cTn id="40" dur="500"/>
                                        <p:tgtEl>
                                          <p:spTgt spid="70"/>
                                        </p:tgtEl>
                                      </p:cBhvr>
                                    </p:animEffect>
                                  </p:childTnLst>
                                </p:cTn>
                              </p:par>
                              <p:par>
                                <p:cTn id="41" presetID="22" presetClass="entr" presetSubtype="8" fill="hold"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left)">
                                      <p:cBhvr>
                                        <p:cTn id="4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69" grpId="0"/>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50325" y="-107570"/>
            <a:ext cx="12192000" cy="6858000"/>
          </a:xfrm>
          <a:prstGeom prst="rect">
            <a:avLst/>
          </a:prstGeom>
        </p:spPr>
      </p:pic>
      <p:pic>
        <p:nvPicPr>
          <p:cNvPr id="3" name="Picture 3"/>
          <p:cNvPicPr>
            <a:picLocks noChangeAspect="1"/>
          </p:cNvPicPr>
          <p:nvPr/>
        </p:nvPicPr>
        <p:blipFill>
          <a:blip r:embed="rId3" cstate="hqprint">
            <a:alphaModFix amt="47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839854" y="904116"/>
            <a:ext cx="2794793" cy="1750239"/>
          </a:xfrm>
          <a:prstGeom prst="rect">
            <a:avLst/>
          </a:prstGeom>
        </p:spPr>
      </p:pic>
      <p:pic>
        <p:nvPicPr>
          <p:cNvPr id="4" name="Picture 4"/>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756291" y="4171636"/>
            <a:ext cx="2939058" cy="1840585"/>
          </a:xfrm>
          <a:prstGeom prst="rect">
            <a:avLst/>
          </a:prstGeom>
        </p:spPr>
      </p:pic>
      <p:pic>
        <p:nvPicPr>
          <p:cNvPr id="30" name="Picture 30"/>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r="41169" b="40998"/>
          <a:stretch>
            <a:fillRect/>
          </a:stretch>
        </p:blipFill>
        <p:spPr>
          <a:xfrm rot="10800000">
            <a:off x="-38581" y="23229"/>
            <a:ext cx="1933703" cy="1461760"/>
          </a:xfrm>
          <a:prstGeom prst="rect">
            <a:avLst/>
          </a:prstGeom>
        </p:spPr>
      </p:pic>
      <p:sp>
        <p:nvSpPr>
          <p:cNvPr id="31" name="TextBox 30"/>
          <p:cNvSpPr txBox="1"/>
          <p:nvPr/>
        </p:nvSpPr>
        <p:spPr>
          <a:xfrm>
            <a:off x="50324" y="3314700"/>
            <a:ext cx="2200959" cy="646331"/>
          </a:xfrm>
          <a:prstGeom prst="rect">
            <a:avLst/>
          </a:prstGeom>
          <a:noFill/>
        </p:spPr>
        <p:txBody>
          <a:bodyPr wrap="square" rtlCol="0">
            <a:spAutoFit/>
          </a:bodyPr>
          <a:lstStyle/>
          <a:p>
            <a:pPr defTabSz="609630"/>
            <a:r>
              <a:rPr lang="en-US" sz="3600" b="1" dirty="0">
                <a:solidFill>
                  <a:srgbClr val="FF0000"/>
                </a:solidFill>
                <a:latin typeface="Cambria" panose="02040503050406030204" pitchFamily="18" charset="0"/>
                <a:ea typeface="Cambria" panose="02040503050406030204" pitchFamily="18" charset="0"/>
              </a:rPr>
              <a:t>3. </a:t>
            </a:r>
            <a:r>
              <a:rPr lang="en-US" sz="36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Kết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bài</a:t>
            </a:r>
            <a:endParaRPr lang="en-US" sz="3600" b="1" dirty="0">
              <a:solidFill>
                <a:srgbClr val="FF0000"/>
              </a:solidFill>
              <a:latin typeface="Cambria" panose="02040503050406030204" pitchFamily="18" charset="0"/>
              <a:ea typeface="Cambria" panose="02040503050406030204" pitchFamily="18" charset="0"/>
            </a:endParaRPr>
          </a:p>
        </p:txBody>
      </p:sp>
      <p:sp>
        <p:nvSpPr>
          <p:cNvPr id="32" name="TextBox 31"/>
          <p:cNvSpPr txBox="1"/>
          <p:nvPr/>
        </p:nvSpPr>
        <p:spPr>
          <a:xfrm>
            <a:off x="2804783" y="1591385"/>
            <a:ext cx="2826359" cy="1077218"/>
          </a:xfrm>
          <a:prstGeom prst="rect">
            <a:avLst/>
          </a:prstGeom>
          <a:noFill/>
        </p:spPr>
        <p:txBody>
          <a:bodyPr wrap="square" rtlCol="0">
            <a:spAutoFit/>
          </a:bodyPr>
          <a:lstStyle/>
          <a:p>
            <a:pPr algn="ctr" defTabSz="609630"/>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Không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mở</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rộng</a:t>
            </a:r>
            <a:endParaRPr lang="en-US" sz="3200" b="1" dirty="0">
              <a:solidFill>
                <a:prstClr val="black"/>
              </a:solidFill>
              <a:latin typeface="Cambria" panose="02040503050406030204" pitchFamily="18" charset="0"/>
              <a:ea typeface="Cambria" panose="02040503050406030204" pitchFamily="18" charset="0"/>
            </a:endParaRPr>
          </a:p>
        </p:txBody>
      </p:sp>
      <p:sp>
        <p:nvSpPr>
          <p:cNvPr id="33" name="TextBox 32"/>
          <p:cNvSpPr txBox="1"/>
          <p:nvPr/>
        </p:nvSpPr>
        <p:spPr>
          <a:xfrm>
            <a:off x="3363717" y="4950922"/>
            <a:ext cx="2197080" cy="584775"/>
          </a:xfrm>
          <a:prstGeom prst="rect">
            <a:avLst/>
          </a:prstGeom>
          <a:noFill/>
        </p:spPr>
        <p:txBody>
          <a:bodyPr wrap="square" rtlCol="0">
            <a:spAutoFit/>
          </a:bodyPr>
          <a:lstStyle/>
          <a:p>
            <a:pPr defTabSz="609630"/>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Mở</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rộng</a:t>
            </a:r>
            <a:endParaRPr lang="en-US" sz="3200" b="1" dirty="0">
              <a:solidFill>
                <a:prstClr val="black"/>
              </a:solidFill>
              <a:latin typeface="Cambria" panose="02040503050406030204" pitchFamily="18" charset="0"/>
              <a:ea typeface="Cambria" panose="02040503050406030204" pitchFamily="18" charset="0"/>
            </a:endParaRPr>
          </a:p>
        </p:txBody>
      </p:sp>
      <p:grpSp>
        <p:nvGrpSpPr>
          <p:cNvPr id="5" name="Group 4"/>
          <p:cNvGrpSpPr/>
          <p:nvPr/>
        </p:nvGrpSpPr>
        <p:grpSpPr>
          <a:xfrm>
            <a:off x="7291974" y="589085"/>
            <a:ext cx="4295338" cy="2718449"/>
            <a:chOff x="11243673" y="958344"/>
            <a:chExt cx="6137293" cy="4002956"/>
          </a:xfrm>
        </p:grpSpPr>
        <p:sp>
          <p:nvSpPr>
            <p:cNvPr id="34" name="TextBox 33"/>
            <p:cNvSpPr txBox="1"/>
            <p:nvPr/>
          </p:nvSpPr>
          <p:spPr>
            <a:xfrm>
              <a:off x="11243673" y="958344"/>
              <a:ext cx="6137293" cy="877163"/>
            </a:xfrm>
            <a:prstGeom prst="rect">
              <a:avLst/>
            </a:prstGeom>
            <a:noFill/>
          </p:spPr>
          <p:txBody>
            <a:bodyPr wrap="square" rtlCol="0">
              <a:spAutoFit/>
            </a:bodyPr>
            <a:lstStyle/>
            <a:p>
              <a:pPr defTabSz="609630"/>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Tình</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cảm</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của</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em</a:t>
              </a:r>
              <a:endPar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7" name="TextBox 36"/>
            <p:cNvSpPr txBox="1"/>
            <p:nvPr/>
          </p:nvSpPr>
          <p:spPr>
            <a:xfrm>
              <a:off x="11243673" y="4084137"/>
              <a:ext cx="6137293" cy="877163"/>
            </a:xfrm>
            <a:prstGeom prst="rect">
              <a:avLst/>
            </a:prstGeom>
            <a:noFill/>
          </p:spPr>
          <p:txBody>
            <a:bodyPr wrap="square" rtlCol="0">
              <a:spAutoFit/>
            </a:bodyPr>
            <a:lstStyle/>
            <a:p>
              <a:pPr defTabSz="609630"/>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Mong</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muốn</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của</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em</a:t>
              </a:r>
              <a:endPar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6" name="Group 5"/>
          <p:cNvGrpSpPr/>
          <p:nvPr/>
        </p:nvGrpSpPr>
        <p:grpSpPr>
          <a:xfrm>
            <a:off x="7416014" y="3684070"/>
            <a:ext cx="4983435" cy="3089509"/>
            <a:chOff x="11465617" y="5759866"/>
            <a:chExt cx="6822383" cy="4400503"/>
          </a:xfrm>
        </p:grpSpPr>
        <p:sp>
          <p:nvSpPr>
            <p:cNvPr id="38" name="TextBox 37"/>
            <p:cNvSpPr txBox="1"/>
            <p:nvPr/>
          </p:nvSpPr>
          <p:spPr>
            <a:xfrm>
              <a:off x="11465617" y="5759866"/>
              <a:ext cx="6822383" cy="1615827"/>
            </a:xfrm>
            <a:prstGeom prst="rect">
              <a:avLst/>
            </a:prstGeom>
            <a:noFill/>
          </p:spPr>
          <p:txBody>
            <a:bodyPr wrap="square" rtlCol="0">
              <a:spAutoFit/>
            </a:bodyPr>
            <a:lstStyle/>
            <a:p>
              <a:pPr defTabSz="609630"/>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Vị</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trí</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của</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con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vật</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đối</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với</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em</a:t>
              </a:r>
              <a:endPar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9" name="TextBox 38"/>
            <p:cNvSpPr txBox="1"/>
            <p:nvPr/>
          </p:nvSpPr>
          <p:spPr>
            <a:xfrm>
              <a:off x="11465617" y="7637893"/>
              <a:ext cx="6137292" cy="877163"/>
            </a:xfrm>
            <a:prstGeom prst="rect">
              <a:avLst/>
            </a:prstGeom>
            <a:noFill/>
          </p:spPr>
          <p:txBody>
            <a:bodyPr wrap="square" rtlCol="0">
              <a:spAutoFit/>
            </a:bodyPr>
            <a:lstStyle/>
            <a:p>
              <a:pPr defTabSz="609630"/>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Biệt</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hiệu</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biệt</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danh</a:t>
              </a:r>
              <a:endPar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0" name="TextBox 39"/>
            <p:cNvSpPr txBox="1"/>
            <p:nvPr/>
          </p:nvSpPr>
          <p:spPr>
            <a:xfrm>
              <a:off x="11465617" y="9283206"/>
              <a:ext cx="6137292" cy="877163"/>
            </a:xfrm>
            <a:prstGeom prst="rect">
              <a:avLst/>
            </a:prstGeom>
            <a:noFill/>
          </p:spPr>
          <p:txBody>
            <a:bodyPr wrap="square" rtlCol="0">
              <a:spAutoFit/>
            </a:bodyPr>
            <a:lstStyle/>
            <a:p>
              <a:pPr defTabSz="609630"/>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Kỷ</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niệm</a:t>
              </a:r>
              <a:endPar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59" name="Group 58"/>
          <p:cNvGrpSpPr/>
          <p:nvPr/>
        </p:nvGrpSpPr>
        <p:grpSpPr>
          <a:xfrm>
            <a:off x="5653626" y="874858"/>
            <a:ext cx="1638347" cy="2144347"/>
            <a:chOff x="8963565" y="1002230"/>
            <a:chExt cx="2009235" cy="3782356"/>
          </a:xfrm>
        </p:grpSpPr>
        <p:grpSp>
          <p:nvGrpSpPr>
            <p:cNvPr id="58" name="Group 57"/>
            <p:cNvGrpSpPr/>
            <p:nvPr/>
          </p:nvGrpSpPr>
          <p:grpSpPr>
            <a:xfrm>
              <a:off x="9653460" y="1002230"/>
              <a:ext cx="1319340" cy="3782356"/>
              <a:chOff x="9653460" y="1002230"/>
              <a:chExt cx="1319340" cy="3782356"/>
            </a:xfrm>
          </p:grpSpPr>
          <p:cxnSp>
            <p:nvCxnSpPr>
              <p:cNvPr id="48" name="Straight Connector 47"/>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5674663" y="4020667"/>
            <a:ext cx="1741351" cy="2521571"/>
            <a:chOff x="8963565" y="1002230"/>
            <a:chExt cx="2009235" cy="3782356"/>
          </a:xfrm>
        </p:grpSpPr>
        <p:grpSp>
          <p:nvGrpSpPr>
            <p:cNvPr id="61" name="Group 60"/>
            <p:cNvGrpSpPr/>
            <p:nvPr/>
          </p:nvGrpSpPr>
          <p:grpSpPr>
            <a:xfrm>
              <a:off x="9653460" y="1002230"/>
              <a:ext cx="1319340" cy="3782356"/>
              <a:chOff x="9653460" y="1002230"/>
              <a:chExt cx="1319340" cy="3782356"/>
            </a:xfrm>
          </p:grpSpPr>
          <p:cxnSp>
            <p:nvCxnSpPr>
              <p:cNvPr id="63" name="Straight Connector 62"/>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9653460" y="297244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62" name="Straight Connector 61"/>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a:off x="2179062" y="1890346"/>
            <a:ext cx="667943" cy="3443726"/>
            <a:chOff x="8963565" y="1002230"/>
            <a:chExt cx="2009235" cy="3782356"/>
          </a:xfrm>
        </p:grpSpPr>
        <p:grpSp>
          <p:nvGrpSpPr>
            <p:cNvPr id="69" name="Group 68"/>
            <p:cNvGrpSpPr/>
            <p:nvPr/>
          </p:nvGrpSpPr>
          <p:grpSpPr>
            <a:xfrm>
              <a:off x="9653460" y="1002230"/>
              <a:ext cx="1319340" cy="3782356"/>
              <a:chOff x="9653460" y="1002230"/>
              <a:chExt cx="1319340" cy="3782356"/>
            </a:xfrm>
          </p:grpSpPr>
          <p:cxnSp>
            <p:nvCxnSpPr>
              <p:cNvPr id="71" name="Straight Connector 70"/>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70" name="Straight Connector 69"/>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pic>
        <p:nvPicPr>
          <p:cNvPr id="65" name="Picture 9"/>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66131" y="4053894"/>
            <a:ext cx="1687068" cy="2743200"/>
          </a:xfrm>
          <a:prstGeom prst="rect">
            <a:avLst/>
          </a:prstGeom>
        </p:spPr>
      </p:pic>
      <p:pic>
        <p:nvPicPr>
          <p:cNvPr id="74" name="Picture 17"/>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0123072" y="913763"/>
            <a:ext cx="2059328" cy="2015567"/>
          </a:xfrm>
          <a:prstGeom prst="rect">
            <a:avLst/>
          </a:prstGeom>
        </p:spPr>
      </p:pic>
    </p:spTree>
    <p:extLst>
      <p:ext uri="{BB962C8B-B14F-4D97-AF65-F5344CB8AC3E}">
        <p14:creationId xmlns:p14="http://schemas.microsoft.com/office/powerpoint/2010/main" val="283460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8"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par>
                                <p:cTn id="16" presetID="22" presetClass="entr" presetSubtype="8"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ipe(left)">
                                      <p:cBhvr>
                                        <p:cTn id="18" dur="500"/>
                                        <p:tgtEl>
                                          <p:spTgt spid="59"/>
                                        </p:tgtEl>
                                      </p:cBhvr>
                                    </p:animEffect>
                                  </p:childTnLst>
                                </p:cTn>
                              </p:par>
                              <p:par>
                                <p:cTn id="19" presetID="22" presetClass="entr" presetSubtype="8"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left)">
                                      <p:cBhvr>
                                        <p:cTn id="26" dur="500"/>
                                        <p:tgtEl>
                                          <p:spTgt spid="33"/>
                                        </p:tgtEl>
                                      </p:cBhvr>
                                    </p:animEffect>
                                  </p:childTnLst>
                                </p:cTn>
                              </p:par>
                              <p:par>
                                <p:cTn id="27" presetID="22" presetClass="entr" presetSubtype="8"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left)">
                                      <p:cBhvr>
                                        <p:cTn id="29" dur="500"/>
                                        <p:tgtEl>
                                          <p:spTgt spid="60"/>
                                        </p:tgtEl>
                                      </p:cBhvr>
                                    </p:animEffect>
                                  </p:childTnLst>
                                </p:cTn>
                              </p:par>
                              <p:par>
                                <p:cTn id="30" presetID="22" presetClass="entr" presetSubtype="8"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19"/>
        <p:cNvGrpSpPr/>
        <p:nvPr/>
      </p:nvGrpSpPr>
      <p:grpSpPr>
        <a:xfrm>
          <a:off x="0" y="0"/>
          <a:ext cx="0" cy="0"/>
          <a:chOff x="0" y="0"/>
          <a:chExt cx="0" cy="0"/>
        </a:xfrm>
      </p:grpSpPr>
      <p:sp>
        <p:nvSpPr>
          <p:cNvPr id="820" name="Google Shape;820;p6"/>
          <p:cNvSpPr/>
          <p:nvPr/>
        </p:nvSpPr>
        <p:spPr>
          <a:xfrm>
            <a:off x="0" y="0"/>
            <a:ext cx="12191999" cy="6857999"/>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grpSp>
        <p:nvGrpSpPr>
          <p:cNvPr id="2" name="Google Shape;875;p9">
            <a:extLst>
              <a:ext uri="{FF2B5EF4-FFF2-40B4-BE49-F238E27FC236}">
                <a16:creationId xmlns:a16="http://schemas.microsoft.com/office/drawing/2014/main" id="{45ADF1A7-C8C9-A010-B65E-B6D968EF3E0F}"/>
              </a:ext>
            </a:extLst>
          </p:cNvPr>
          <p:cNvGrpSpPr/>
          <p:nvPr/>
        </p:nvGrpSpPr>
        <p:grpSpPr>
          <a:xfrm>
            <a:off x="4941277" y="-87923"/>
            <a:ext cx="2482218" cy="924197"/>
            <a:chOff x="17391" y="6272"/>
            <a:chExt cx="10899299" cy="1584856"/>
          </a:xfrm>
        </p:grpSpPr>
        <p:grpSp>
          <p:nvGrpSpPr>
            <p:cNvPr id="3" name="Google Shape;876;p9">
              <a:extLst>
                <a:ext uri="{FF2B5EF4-FFF2-40B4-BE49-F238E27FC236}">
                  <a16:creationId xmlns:a16="http://schemas.microsoft.com/office/drawing/2014/main" id="{E0FFA42C-2F2A-3EF7-2B2D-6AAFB172C837}"/>
                </a:ext>
              </a:extLst>
            </p:cNvPr>
            <p:cNvGrpSpPr/>
            <p:nvPr/>
          </p:nvGrpSpPr>
          <p:grpSpPr>
            <a:xfrm>
              <a:off x="17391" y="195015"/>
              <a:ext cx="10879209" cy="1396113"/>
              <a:chOff x="474591" y="357279"/>
              <a:chExt cx="10879209" cy="1396113"/>
            </a:xfrm>
          </p:grpSpPr>
          <p:grpSp>
            <p:nvGrpSpPr>
              <p:cNvPr id="5" name="Google Shape;877;p9">
                <a:extLst>
                  <a:ext uri="{FF2B5EF4-FFF2-40B4-BE49-F238E27FC236}">
                    <a16:creationId xmlns:a16="http://schemas.microsoft.com/office/drawing/2014/main" id="{3425C4B9-AE66-0DB7-BCB8-DC4E74918EB8}"/>
                  </a:ext>
                </a:extLst>
              </p:cNvPr>
              <p:cNvGrpSpPr/>
              <p:nvPr/>
            </p:nvGrpSpPr>
            <p:grpSpPr>
              <a:xfrm>
                <a:off x="609600" y="357281"/>
                <a:ext cx="10744200" cy="1334004"/>
                <a:chOff x="1905000" y="647700"/>
                <a:chExt cx="14249400" cy="1752600"/>
              </a:xfrm>
            </p:grpSpPr>
            <p:sp>
              <p:nvSpPr>
                <p:cNvPr id="7" name="Google Shape;878;p9">
                  <a:extLst>
                    <a:ext uri="{FF2B5EF4-FFF2-40B4-BE49-F238E27FC236}">
                      <a16:creationId xmlns:a16="http://schemas.microsoft.com/office/drawing/2014/main" id="{8E9A059C-497A-A789-38CD-DBED54D039E8}"/>
                    </a:ext>
                  </a:extLst>
                </p:cNvPr>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8" name="Google Shape;879;p9">
                  <a:extLst>
                    <a:ext uri="{FF2B5EF4-FFF2-40B4-BE49-F238E27FC236}">
                      <a16:creationId xmlns:a16="http://schemas.microsoft.com/office/drawing/2014/main" id="{546460FB-EAED-A4FE-7F62-F9B5F90B47A3}"/>
                    </a:ext>
                  </a:extLst>
                </p:cNvPr>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6" name="Google Shape;880;p9">
                <a:extLst>
                  <a:ext uri="{FF2B5EF4-FFF2-40B4-BE49-F238E27FC236}">
                    <a16:creationId xmlns:a16="http://schemas.microsoft.com/office/drawing/2014/main" id="{487907F4-4202-2365-2804-3EB80E8D43A0}"/>
                  </a:ext>
                </a:extLst>
              </p:cNvPr>
              <p:cNvSpPr/>
              <p:nvPr/>
            </p:nvSpPr>
            <p:spPr>
              <a:xfrm>
                <a:off x="474591" y="357279"/>
                <a:ext cx="9982090" cy="1396113"/>
              </a:xfrm>
              <a:prstGeom prst="rect">
                <a:avLst/>
              </a:prstGeom>
              <a:noFill/>
              <a:ln>
                <a:noFill/>
              </a:ln>
            </p:spPr>
            <p:txBody>
              <a:bodyPr spcFirstLastPara="1" wrap="square" lIns="60950" tIns="30467" rIns="60950" bIns="30467" anchor="t" anchorCtr="0">
                <a:sp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Ví</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dụ</a:t>
                </a:r>
                <a:endParaRPr kumimoji="0" sz="11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4" name="Google Shape;881;p9">
              <a:extLst>
                <a:ext uri="{FF2B5EF4-FFF2-40B4-BE49-F238E27FC236}">
                  <a16:creationId xmlns:a16="http://schemas.microsoft.com/office/drawing/2014/main" id="{BCD6CAEB-66AD-7C92-2DA3-ADD150CC6FEE}"/>
                </a:ext>
              </a:extLst>
            </p:cNvPr>
            <p:cNvPicPr preferRelativeResize="0"/>
            <p:nvPr/>
          </p:nvPicPr>
          <p:blipFill rotWithShape="1">
            <a:blip r:embed="rId3">
              <a:alphaModFix/>
            </a:blip>
            <a:srcRect/>
            <a:stretch/>
          </p:blipFill>
          <p:spPr>
            <a:xfrm>
              <a:off x="7514411" y="6272"/>
              <a:ext cx="3402279" cy="1522750"/>
            </a:xfrm>
            <a:prstGeom prst="rect">
              <a:avLst/>
            </a:prstGeom>
            <a:noFill/>
            <a:ln>
              <a:noFill/>
            </a:ln>
          </p:spPr>
        </p:pic>
      </p:grpSp>
      <p:sp>
        <p:nvSpPr>
          <p:cNvPr id="9" name="TextBox 8">
            <a:extLst>
              <a:ext uri="{FF2B5EF4-FFF2-40B4-BE49-F238E27FC236}">
                <a16:creationId xmlns:a16="http://schemas.microsoft.com/office/drawing/2014/main" id="{680E8112-DEF9-4F11-EB3C-A5D008BC830A}"/>
              </a:ext>
            </a:extLst>
          </p:cNvPr>
          <p:cNvSpPr txBox="1"/>
          <p:nvPr/>
        </p:nvSpPr>
        <p:spPr>
          <a:xfrm>
            <a:off x="378068" y="732412"/>
            <a:ext cx="11813931" cy="6186309"/>
          </a:xfrm>
          <a:prstGeom prst="rect">
            <a:avLst/>
          </a:prstGeom>
          <a:noFill/>
        </p:spPr>
        <p:txBody>
          <a:bodyPr wrap="square" rtlCol="0">
            <a:spAutoFit/>
          </a:bodyPr>
          <a:lstStyle/>
          <a:p>
            <a:pPr marL="0" marR="0" algn="just">
              <a:lnSpc>
                <a:spcPct val="110000"/>
              </a:lnSpc>
              <a:spcBef>
                <a:spcPts val="0"/>
              </a:spcBef>
              <a:spcAft>
                <a:spcPts val="0"/>
              </a:spcAft>
            </a:pPr>
            <a:r>
              <a:rPr lang="en-US" sz="20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1. </a:t>
            </a:r>
            <a:r>
              <a:rPr lang="en-US" sz="2000" b="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Mở</a:t>
            </a:r>
            <a:r>
              <a:rPr lang="en-US" sz="20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bài</a:t>
            </a:r>
            <a:endParaRPr lang="en-US" sz="2000" b="1" dirty="0">
              <a:effectLst/>
              <a:latin typeface="Times New Roman" panose="02020603050405020304" pitchFamily="18" charset="0"/>
              <a:ea typeface="Cambria" panose="02040503050406030204" pitchFamily="18" charset="0"/>
              <a:cs typeface="Times New Roman" panose="02020603050405020304" pitchFamily="18" charset="0"/>
            </a:endParaRPr>
          </a:p>
          <a:p>
            <a:pPr marL="0" marR="0" algn="just">
              <a:lnSpc>
                <a:spcPct val="110000"/>
              </a:lnSpc>
              <a:spcBef>
                <a:spcPts val="0"/>
              </a:spcBef>
              <a:spcAft>
                <a:spcPts val="0"/>
              </a:spcAft>
            </a:pP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Mẹ</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em</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có</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nuôi</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một</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chú</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gà</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trống</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được</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khá</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lâu</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rồi</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endParaRPr lang="en-US" sz="2000" dirty="0">
              <a:effectLst/>
              <a:latin typeface="Times New Roman" panose="02020603050405020304" pitchFamily="18" charset="0"/>
              <a:ea typeface="Cambria" panose="02040503050406030204" pitchFamily="18" charset="0"/>
              <a:cs typeface="Times New Roman" panose="02020603050405020304" pitchFamily="18" charset="0"/>
            </a:endParaRPr>
          </a:p>
          <a:p>
            <a:pPr marL="0" marR="0" algn="just">
              <a:lnSpc>
                <a:spcPct val="110000"/>
              </a:lnSpc>
              <a:spcBef>
                <a:spcPts val="0"/>
              </a:spcBef>
              <a:spcAft>
                <a:spcPts val="0"/>
              </a:spcAft>
            </a:pPr>
            <a:r>
              <a:rPr lang="en-US" sz="20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2. </a:t>
            </a:r>
            <a:r>
              <a:rPr lang="en-US" sz="2000" b="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Thân</a:t>
            </a:r>
            <a:r>
              <a:rPr lang="en-US" sz="20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bài</a:t>
            </a:r>
            <a:endParaRPr lang="en-US" sz="2000" b="1" dirty="0">
              <a:effectLst/>
              <a:latin typeface="Times New Roman" panose="02020603050405020304" pitchFamily="18" charset="0"/>
              <a:ea typeface="Cambria" panose="02040503050406030204" pitchFamily="18" charset="0"/>
              <a:cs typeface="Times New Roman" panose="02020603050405020304" pitchFamily="18" charset="0"/>
            </a:endParaRPr>
          </a:p>
          <a:p>
            <a:pPr marL="0" marR="0" algn="just">
              <a:lnSpc>
                <a:spcPct val="110000"/>
              </a:lnSpc>
              <a:spcBef>
                <a:spcPts val="0"/>
              </a:spcBef>
              <a:spcAft>
                <a:spcPts val="0"/>
              </a:spcAft>
            </a:pP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Tả</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bao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quát</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hình</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dáng</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chú</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gà</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trống</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endParaRPr lang="en-US" sz="2000" dirty="0">
              <a:effectLst/>
              <a:latin typeface="Times New Roman" panose="02020603050405020304" pitchFamily="18" charset="0"/>
              <a:ea typeface="Cambria" panose="02040503050406030204" pitchFamily="18" charset="0"/>
              <a:cs typeface="Times New Roman" panose="02020603050405020304" pitchFamily="18" charset="0"/>
            </a:endParaRPr>
          </a:p>
          <a:p>
            <a:pPr marL="0" marR="0" algn="just">
              <a:lnSpc>
                <a:spcPct val="110000"/>
              </a:lnSpc>
              <a:spcBef>
                <a:spcPts val="0"/>
              </a:spcBef>
              <a:spcAft>
                <a:spcPts val="0"/>
              </a:spcAft>
            </a:pP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Màu</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sắc</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lông</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màu</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đen</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pha</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chút</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màu</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trắng</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xanh</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màu</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đỏ</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tía</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endParaRPr lang="en-US" sz="2000" dirty="0">
              <a:effectLst/>
              <a:latin typeface="Times New Roman" panose="02020603050405020304" pitchFamily="18" charset="0"/>
              <a:ea typeface="Cambria" panose="02040503050406030204" pitchFamily="18" charset="0"/>
              <a:cs typeface="Times New Roman" panose="02020603050405020304" pitchFamily="18" charset="0"/>
            </a:endParaRPr>
          </a:p>
          <a:p>
            <a:pPr marL="0" marR="0" algn="just">
              <a:lnSpc>
                <a:spcPct val="110000"/>
              </a:lnSpc>
              <a:spcBef>
                <a:spcPts val="0"/>
              </a:spcBef>
              <a:spcAft>
                <a:spcPts val="0"/>
              </a:spcAft>
            </a:pP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Hình</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dáng</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to.</a:t>
            </a:r>
            <a:endParaRPr lang="en-US" sz="2000" dirty="0">
              <a:effectLst/>
              <a:latin typeface="Times New Roman" panose="02020603050405020304" pitchFamily="18" charset="0"/>
              <a:ea typeface="Cambria" panose="02040503050406030204" pitchFamily="18" charset="0"/>
              <a:cs typeface="Times New Roman" panose="02020603050405020304" pitchFamily="18" charset="0"/>
            </a:endParaRPr>
          </a:p>
          <a:p>
            <a:pPr marL="0" marR="0" algn="just">
              <a:lnSpc>
                <a:spcPct val="110000"/>
              </a:lnSpc>
              <a:spcBef>
                <a:spcPts val="0"/>
              </a:spcBef>
              <a:spcAft>
                <a:spcPts val="0"/>
              </a:spcAft>
            </a:pP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Tả</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chi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tiết</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endParaRPr lang="en-US" sz="2000" dirty="0">
              <a:effectLst/>
              <a:latin typeface="Times New Roman" panose="02020603050405020304" pitchFamily="18" charset="0"/>
              <a:ea typeface="Cambria" panose="02040503050406030204" pitchFamily="18" charset="0"/>
              <a:cs typeface="Times New Roman" panose="02020603050405020304" pitchFamily="18" charset="0"/>
            </a:endParaRPr>
          </a:p>
          <a:p>
            <a:pPr marL="0" marR="0" algn="just">
              <a:lnSpc>
                <a:spcPct val="110000"/>
              </a:lnSpc>
              <a:spcBef>
                <a:spcPts val="0"/>
              </a:spcBef>
              <a:spcAft>
                <a:spcPts val="0"/>
              </a:spcAft>
            </a:pP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Bộ</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lông</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màu</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đen</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xanh</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hai</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cánh</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to,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úp</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sát</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vào</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thân</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hình</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Lông</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ở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cánh</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óng</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mượt</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óng</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ánh</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sắc</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vàng</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đỏ</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endParaRPr lang="en-US" sz="2000" dirty="0">
              <a:effectLst/>
              <a:latin typeface="Times New Roman" panose="02020603050405020304" pitchFamily="18" charset="0"/>
              <a:ea typeface="Cambria" panose="02040503050406030204" pitchFamily="18" charset="0"/>
              <a:cs typeface="Times New Roman" panose="02020603050405020304" pitchFamily="18" charset="0"/>
            </a:endParaRPr>
          </a:p>
          <a:p>
            <a:pPr marL="0" marR="0" algn="just">
              <a:lnSpc>
                <a:spcPct val="110000"/>
              </a:lnSpc>
              <a:spcBef>
                <a:spcPts val="0"/>
              </a:spcBef>
              <a:spcAft>
                <a:spcPts val="0"/>
              </a:spcAft>
            </a:pP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Đầu</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to,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oai</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vệ</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Mắt</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tròn</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đen</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Mỏ</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gà</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màu</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vàng</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sậm</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cứng</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mổ</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thóc</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nhanh</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nhẹn</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Mào</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gà</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đỏ</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chót</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xoăn</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như</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đóa</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hoa</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đỏ</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endParaRPr lang="en-US" sz="2000" dirty="0">
              <a:effectLst/>
              <a:latin typeface="Times New Roman" panose="02020603050405020304" pitchFamily="18" charset="0"/>
              <a:ea typeface="Cambria" panose="02040503050406030204" pitchFamily="18" charset="0"/>
              <a:cs typeface="Times New Roman" panose="02020603050405020304" pitchFamily="18" charset="0"/>
            </a:endParaRPr>
          </a:p>
          <a:p>
            <a:pPr marL="0" marR="0" algn="just">
              <a:lnSpc>
                <a:spcPct val="110000"/>
              </a:lnSpc>
              <a:spcBef>
                <a:spcPts val="0"/>
              </a:spcBef>
              <a:spcAft>
                <a:spcPts val="0"/>
              </a:spcAft>
            </a:pP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Đùi</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gà</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to,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mập</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mạp</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chắc</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nịch</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endParaRPr lang="en-US" sz="2000" dirty="0">
              <a:effectLst/>
              <a:latin typeface="Times New Roman" panose="02020603050405020304" pitchFamily="18" charset="0"/>
              <a:ea typeface="Cambria" panose="02040503050406030204" pitchFamily="18" charset="0"/>
              <a:cs typeface="Times New Roman" panose="02020603050405020304" pitchFamily="18" charset="0"/>
            </a:endParaRPr>
          </a:p>
          <a:p>
            <a:pPr marL="0" marR="0" algn="just">
              <a:lnSpc>
                <a:spcPct val="110000"/>
              </a:lnSpc>
              <a:spcBef>
                <a:spcPts val="0"/>
              </a:spcBef>
              <a:spcAft>
                <a:spcPts val="0"/>
              </a:spcAft>
            </a:pP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Chân</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có</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cựa</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sắc</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vảy</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sừng</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màu</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vàng</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cứng</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endParaRPr lang="en-US" sz="2000" dirty="0">
              <a:effectLst/>
              <a:latin typeface="Times New Roman" panose="02020603050405020304" pitchFamily="18" charset="0"/>
              <a:ea typeface="Cambria" panose="02040503050406030204" pitchFamily="18" charset="0"/>
              <a:cs typeface="Times New Roman" panose="02020603050405020304" pitchFamily="18" charset="0"/>
            </a:endParaRPr>
          </a:p>
          <a:p>
            <a:pPr marL="0" marR="0" algn="just">
              <a:lnSpc>
                <a:spcPct val="110000"/>
              </a:lnSpc>
              <a:spcBef>
                <a:spcPts val="0"/>
              </a:spcBef>
              <a:spcAft>
                <a:spcPts val="0"/>
              </a:spcAft>
            </a:pP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Đuôi</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cong</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vồng</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lông</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óng</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mượt</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pha</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lẫn</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nhiều</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màu</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sắc</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rất</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đẹp</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endParaRPr lang="en-US" sz="2000" dirty="0">
              <a:effectLst/>
              <a:latin typeface="Times New Roman" panose="02020603050405020304" pitchFamily="18" charset="0"/>
              <a:ea typeface="Cambria" panose="02040503050406030204" pitchFamily="18" charset="0"/>
              <a:cs typeface="Times New Roman" panose="02020603050405020304" pitchFamily="18" charset="0"/>
            </a:endParaRPr>
          </a:p>
          <a:p>
            <a:pPr marL="0" marR="0" algn="just">
              <a:lnSpc>
                <a:spcPct val="110000"/>
              </a:lnSpc>
              <a:spcBef>
                <a:spcPts val="0"/>
              </a:spcBef>
              <a:spcAft>
                <a:spcPts val="0"/>
              </a:spcAft>
            </a:pP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Hoạt</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động</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thói</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quen</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endParaRPr lang="en-US" sz="2000" dirty="0">
              <a:effectLst/>
              <a:latin typeface="Times New Roman" panose="02020603050405020304" pitchFamily="18" charset="0"/>
              <a:ea typeface="Cambria" panose="02040503050406030204" pitchFamily="18" charset="0"/>
              <a:cs typeface="Times New Roman" panose="02020603050405020304" pitchFamily="18" charset="0"/>
            </a:endParaRPr>
          </a:p>
          <a:p>
            <a:pPr marL="0" marR="0" algn="just">
              <a:lnSpc>
                <a:spcPct val="110000"/>
              </a:lnSpc>
              <a:spcBef>
                <a:spcPts val="0"/>
              </a:spcBef>
              <a:spcAft>
                <a:spcPts val="0"/>
              </a:spcAft>
            </a:pP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Mỗi</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buổi</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sáng</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chú</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đều</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gáy</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to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gọi</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cả</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nhà</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dậy</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endParaRPr lang="en-US" sz="2000" dirty="0">
              <a:effectLst/>
              <a:latin typeface="Times New Roman" panose="02020603050405020304" pitchFamily="18" charset="0"/>
              <a:ea typeface="Cambria" panose="02040503050406030204" pitchFamily="18" charset="0"/>
              <a:cs typeface="Times New Roman" panose="02020603050405020304" pitchFamily="18" charset="0"/>
            </a:endParaRPr>
          </a:p>
          <a:p>
            <a:pPr marL="0" marR="0" algn="just">
              <a:lnSpc>
                <a:spcPct val="110000"/>
              </a:lnSpc>
              <a:spcBef>
                <a:spcPts val="0"/>
              </a:spcBef>
              <a:spcAft>
                <a:spcPts val="0"/>
              </a:spcAft>
            </a:pP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Chú</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đi</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loanh</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quanh</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trong</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vườn</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mổ</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thóc</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bới</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giun</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endParaRPr lang="en-US" sz="2000" dirty="0">
              <a:effectLst/>
              <a:latin typeface="Times New Roman" panose="02020603050405020304" pitchFamily="18" charset="0"/>
              <a:ea typeface="Cambria" panose="02040503050406030204" pitchFamily="18" charset="0"/>
              <a:cs typeface="Times New Roman" panose="02020603050405020304" pitchFamily="18" charset="0"/>
            </a:endParaRPr>
          </a:p>
          <a:p>
            <a:pPr marL="0" marR="0" algn="just">
              <a:lnSpc>
                <a:spcPct val="110000"/>
              </a:lnSpc>
              <a:spcBef>
                <a:spcPts val="0"/>
              </a:spcBef>
              <a:spcAft>
                <a:spcPts val="0"/>
              </a:spcAft>
            </a:pPr>
            <a:r>
              <a:rPr lang="en-US" sz="20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3. </a:t>
            </a:r>
            <a:r>
              <a:rPr lang="en-US" sz="2000" b="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Kết</a:t>
            </a:r>
            <a:r>
              <a:rPr lang="en-US" sz="20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bài</a:t>
            </a:r>
            <a:endParaRPr lang="en-US" sz="2000" b="1" dirty="0">
              <a:effectLst/>
              <a:latin typeface="Times New Roman" panose="02020603050405020304" pitchFamily="18" charset="0"/>
              <a:ea typeface="Cambria" panose="02040503050406030204" pitchFamily="18" charset="0"/>
              <a:cs typeface="Times New Roman" panose="02020603050405020304" pitchFamily="18" charset="0"/>
            </a:endParaRPr>
          </a:p>
          <a:p>
            <a:pPr marL="0" marR="0" algn="just">
              <a:lnSpc>
                <a:spcPct val="110000"/>
              </a:lnSpc>
              <a:spcBef>
                <a:spcPts val="0"/>
              </a:spcBef>
              <a:spcAft>
                <a:spcPts val="0"/>
              </a:spcAft>
            </a:pP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Em</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rất</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yêu</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chú</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gà</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Em</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coi</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chú</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gà</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như</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một</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người</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bạn</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của</a:t>
            </a:r>
            <a:r>
              <a:rPr lang="en-US"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em</a:t>
            </a:r>
            <a:endParaRPr lang="en-US" sz="2000" dirty="0">
              <a:effectLst/>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60672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3499846" y="-1828342"/>
            <a:ext cx="5911099" cy="6364967"/>
          </a:xfrm>
          <a:prstGeom prst="rect">
            <a:avLst/>
          </a:prstGeom>
          <a:noFill/>
          <a:ln>
            <a:noFill/>
          </a:ln>
        </p:spPr>
      </p:pic>
      <p:pic>
        <p:nvPicPr>
          <p:cNvPr id="5" name="图片 6">
            <a:extLst>
              <a:ext uri="{FF2B5EF4-FFF2-40B4-BE49-F238E27FC236}">
                <a16:creationId xmlns:a16="http://schemas.microsoft.com/office/drawing/2014/main" id="{006B45F6-152F-72D5-7C32-CDBDB7F8ED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86" t="19089" r="8497" b="13915"/>
          <a:stretch>
            <a:fillRect/>
          </a:stretch>
        </p:blipFill>
        <p:spPr>
          <a:xfrm rot="20228094" flipH="1">
            <a:off x="1910109" y="1455196"/>
            <a:ext cx="5260977" cy="3396507"/>
          </a:xfrm>
          <a:prstGeom prst="rect">
            <a:avLst/>
          </a:prstGeom>
        </p:spPr>
      </p:pic>
      <p:sp>
        <p:nvSpPr>
          <p:cNvPr id="6" name="TextBox 5">
            <a:extLst>
              <a:ext uri="{FF2B5EF4-FFF2-40B4-BE49-F238E27FC236}">
                <a16:creationId xmlns:a16="http://schemas.microsoft.com/office/drawing/2014/main" id="{CD5FCA6B-2A25-54AA-DC60-2B9E940A4CF5}"/>
              </a:ext>
            </a:extLst>
          </p:cNvPr>
          <p:cNvSpPr txBox="1"/>
          <p:nvPr/>
        </p:nvSpPr>
        <p:spPr>
          <a:xfrm rot="20116331">
            <a:off x="2388988" y="2215823"/>
            <a:ext cx="40270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Cambria" panose="02040503050406030204" pitchFamily="18" charset="0"/>
                <a:cs typeface="Times New Roman" panose="02020603050405020304" pitchFamily="18" charset="0"/>
              </a:rPr>
              <a:t>Chỉnh</a:t>
            </a:r>
            <a:r>
              <a:rPr kumimoji="0" lang="en-US" altLang="zh-CN" sz="6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6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Cambria" panose="02040503050406030204" pitchFamily="18" charset="0"/>
                <a:cs typeface="Times New Roman" panose="02020603050405020304" pitchFamily="18" charset="0"/>
              </a:rPr>
              <a:t>sửa</a:t>
            </a:r>
            <a:r>
              <a:rPr kumimoji="0" lang="en-US" altLang="zh-CN" sz="6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6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Cambria" panose="02040503050406030204" pitchFamily="18" charset="0"/>
                <a:cs typeface="Times New Roman" panose="02020603050405020304" pitchFamily="18" charset="0"/>
              </a:rPr>
              <a:t>dàn</a:t>
            </a:r>
            <a:r>
              <a:rPr kumimoji="0" lang="en-US" altLang="zh-CN" sz="6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Cambria" panose="02040503050406030204" pitchFamily="18" charset="0"/>
                <a:cs typeface="Times New Roman" panose="02020603050405020304" pitchFamily="18" charset="0"/>
              </a:rPr>
              <a:t> ý </a:t>
            </a:r>
          </a:p>
        </p:txBody>
      </p:sp>
      <p:pic>
        <p:nvPicPr>
          <p:cNvPr id="7" name="Picture 6">
            <a:extLst>
              <a:ext uri="{FF2B5EF4-FFF2-40B4-BE49-F238E27FC236}">
                <a16:creationId xmlns:a16="http://schemas.microsoft.com/office/drawing/2014/main" id="{A63F9D41-F755-44C7-D87B-2C27FEFD6955}"/>
              </a:ext>
            </a:extLst>
          </p:cNvPr>
          <p:cNvPicPr>
            <a:picLocks noChangeAspect="1"/>
          </p:cNvPicPr>
          <p:nvPr/>
        </p:nvPicPr>
        <p:blipFill>
          <a:blip r:embed="rId5"/>
          <a:stretch>
            <a:fillRect/>
          </a:stretch>
        </p:blipFill>
        <p:spPr>
          <a:xfrm>
            <a:off x="5429107" y="2253809"/>
            <a:ext cx="5867898" cy="4523501"/>
          </a:xfrm>
          <a:prstGeom prst="rect">
            <a:avLst/>
          </a:prstGeom>
        </p:spPr>
      </p:pic>
    </p:spTree>
    <p:extLst>
      <p:ext uri="{BB962C8B-B14F-4D97-AF65-F5344CB8AC3E}">
        <p14:creationId xmlns:p14="http://schemas.microsoft.com/office/powerpoint/2010/main" val="4193475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02"/>
        <p:cNvGrpSpPr/>
        <p:nvPr/>
      </p:nvGrpSpPr>
      <p:grpSpPr>
        <a:xfrm>
          <a:off x="0" y="0"/>
          <a:ext cx="0" cy="0"/>
          <a:chOff x="0" y="0"/>
          <a:chExt cx="0" cy="0"/>
        </a:xfrm>
      </p:grpSpPr>
      <p:pic>
        <p:nvPicPr>
          <p:cNvPr id="803" name="Google Shape;803;p4"/>
          <p:cNvPicPr preferRelativeResize="0"/>
          <p:nvPr/>
        </p:nvPicPr>
        <p:blipFill rotWithShape="1">
          <a:blip r:embed="rId3">
            <a:alphaModFix/>
          </a:blip>
          <a:srcRect/>
          <a:stretch/>
        </p:blipFill>
        <p:spPr>
          <a:xfrm>
            <a:off x="685800" y="-347852"/>
            <a:ext cx="11153341" cy="8100115"/>
          </a:xfrm>
          <a:prstGeom prst="rect">
            <a:avLst/>
          </a:prstGeom>
          <a:noFill/>
          <a:ln>
            <a:noFill/>
          </a:ln>
        </p:spPr>
      </p:pic>
      <p:pic>
        <p:nvPicPr>
          <p:cNvPr id="2" name="Picture 1">
            <a:extLst>
              <a:ext uri="{FF2B5EF4-FFF2-40B4-BE49-F238E27FC236}">
                <a16:creationId xmlns:a16="http://schemas.microsoft.com/office/drawing/2014/main" id="{C660A3B7-2E29-B954-12C5-99046A26C7BE}"/>
              </a:ext>
            </a:extLst>
          </p:cNvPr>
          <p:cNvPicPr>
            <a:picLocks noChangeAspect="1"/>
          </p:cNvPicPr>
          <p:nvPr/>
        </p:nvPicPr>
        <p:blipFill>
          <a:blip r:embed="rId4"/>
          <a:stretch>
            <a:fillRect/>
          </a:stretch>
        </p:blipFill>
        <p:spPr>
          <a:xfrm>
            <a:off x="4231123" y="3868985"/>
            <a:ext cx="6053853" cy="16155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grpSp>
        <p:nvGrpSpPr>
          <p:cNvPr id="875" name="Google Shape;875;p9"/>
          <p:cNvGrpSpPr/>
          <p:nvPr/>
        </p:nvGrpSpPr>
        <p:grpSpPr>
          <a:xfrm>
            <a:off x="2699237" y="1"/>
            <a:ext cx="6119447" cy="1209848"/>
            <a:chOff x="152400" y="6272"/>
            <a:chExt cx="10791443" cy="1522750"/>
          </a:xfrm>
        </p:grpSpPr>
        <p:grpSp>
          <p:nvGrpSpPr>
            <p:cNvPr id="876" name="Google Shape;876;p9"/>
            <p:cNvGrpSpPr/>
            <p:nvPr/>
          </p:nvGrpSpPr>
          <p:grpSpPr>
            <a:xfrm>
              <a:off x="152400" y="195017"/>
              <a:ext cx="10791443" cy="1334004"/>
              <a:chOff x="609600" y="357281"/>
              <a:chExt cx="10791443" cy="1334004"/>
            </a:xfrm>
          </p:grpSpPr>
          <p:grpSp>
            <p:nvGrpSpPr>
              <p:cNvPr id="877" name="Google Shape;877;p9"/>
              <p:cNvGrpSpPr/>
              <p:nvPr/>
            </p:nvGrpSpPr>
            <p:grpSpPr>
              <a:xfrm>
                <a:off x="609600" y="357281"/>
                <a:ext cx="10744200" cy="1334004"/>
                <a:chOff x="1905000" y="647700"/>
                <a:chExt cx="14249400" cy="1752600"/>
              </a:xfrm>
            </p:grpSpPr>
            <p:sp>
              <p:nvSpPr>
                <p:cNvPr id="878"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9"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80" name="Google Shape;880;p9"/>
              <p:cNvSpPr/>
              <p:nvPr/>
            </p:nvSpPr>
            <p:spPr>
              <a:xfrm>
                <a:off x="1190243" y="542603"/>
                <a:ext cx="10210800" cy="852196"/>
              </a:xfrm>
              <a:prstGeom prst="rect">
                <a:avLst/>
              </a:prstGeom>
              <a:noFill/>
              <a:ln>
                <a:noFill/>
              </a:ln>
            </p:spPr>
            <p:txBody>
              <a:bodyPr spcFirstLastPara="1" wrap="square" lIns="60950" tIns="30467" rIns="60950" bIns="30467" anchor="t" anchorCtr="0">
                <a:sp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Lobster"/>
                  </a:rPr>
                  <a:t>Gợi</a:t>
                </a:r>
                <a:r>
                  <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Lobster"/>
                  </a:rPr>
                  <a:t> ý </a:t>
                </a: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Lobster"/>
                  </a:rPr>
                  <a:t>chỉnh</a:t>
                </a:r>
                <a:r>
                  <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Lobster"/>
                  </a:rPr>
                  <a:t> </a:t>
                </a: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Lobster"/>
                  </a:rPr>
                  <a:t>sửa</a:t>
                </a:r>
                <a:r>
                  <a:rPr lang="en-US" sz="40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Lobster"/>
                  </a:rPr>
                  <a:t> </a:t>
                </a:r>
                <a:r>
                  <a:rPr lang="en-US" sz="40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Lobster"/>
                  </a:rPr>
                  <a:t>dàn</a:t>
                </a:r>
                <a:r>
                  <a:rPr lang="en-US" sz="40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Lobster"/>
                  </a:rPr>
                  <a:t> ý</a:t>
                </a:r>
                <a:endParaRPr kumimoji="0" sz="40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grpSp>
        <p:pic>
          <p:nvPicPr>
            <p:cNvPr id="881" name="Google Shape;881;p9"/>
            <p:cNvPicPr preferRelativeResize="0"/>
            <p:nvPr/>
          </p:nvPicPr>
          <p:blipFill rotWithShape="1">
            <a:blip r:embed="rId3">
              <a:alphaModFix/>
            </a:blip>
            <a:srcRect/>
            <a:stretch/>
          </p:blipFill>
          <p:spPr>
            <a:xfrm>
              <a:off x="9082977" y="6272"/>
              <a:ext cx="1833709" cy="1522750"/>
            </a:xfrm>
            <a:prstGeom prst="rect">
              <a:avLst/>
            </a:prstGeom>
            <a:noFill/>
            <a:ln>
              <a:noFill/>
            </a:ln>
          </p:spPr>
        </p:pic>
      </p:grpSp>
      <p:grpSp>
        <p:nvGrpSpPr>
          <p:cNvPr id="2" name="Google Shape;913;p12">
            <a:extLst>
              <a:ext uri="{FF2B5EF4-FFF2-40B4-BE49-F238E27FC236}">
                <a16:creationId xmlns:a16="http://schemas.microsoft.com/office/drawing/2014/main" id="{388641C2-CD8B-D76E-DE4A-8CBDF6D1C14B}"/>
              </a:ext>
            </a:extLst>
          </p:cNvPr>
          <p:cNvGrpSpPr/>
          <p:nvPr/>
        </p:nvGrpSpPr>
        <p:grpSpPr>
          <a:xfrm>
            <a:off x="693809" y="1995854"/>
            <a:ext cx="11048422" cy="1627424"/>
            <a:chOff x="900544" y="2705100"/>
            <a:chExt cx="16507691" cy="4419600"/>
          </a:xfrm>
        </p:grpSpPr>
        <p:sp>
          <p:nvSpPr>
            <p:cNvPr id="5" name="Google Shape;914;p12">
              <a:extLst>
                <a:ext uri="{FF2B5EF4-FFF2-40B4-BE49-F238E27FC236}">
                  <a16:creationId xmlns:a16="http://schemas.microsoft.com/office/drawing/2014/main" id="{BD869892-B901-C9FF-6335-5A706D7A28C5}"/>
                </a:ext>
              </a:extLst>
            </p:cNvPr>
            <p:cNvSpPr/>
            <p:nvPr/>
          </p:nvSpPr>
          <p:spPr>
            <a:xfrm>
              <a:off x="900544" y="2705100"/>
              <a:ext cx="16507691" cy="4419600"/>
            </a:xfrm>
            <a:prstGeom prst="roundRect">
              <a:avLst>
                <a:gd name="adj" fmla="val 16667"/>
              </a:avLst>
            </a:prstGeom>
            <a:solidFill>
              <a:srgbClr val="FFFF00">
                <a:alpha val="74901"/>
              </a:srgbClr>
            </a:solidFill>
            <a:ln>
              <a:noFill/>
            </a:ln>
          </p:spPr>
          <p:txBody>
            <a:bodyPr spcFirstLastPara="1" wrap="square" lIns="60950" tIns="30467" rIns="60950" bIns="30467" anchor="ctr" anchorCtr="0">
              <a:noAutofit/>
            </a:bodyPr>
            <a:lstStyle/>
            <a:p>
              <a:pPr marL="171450" marR="0" lvl="0" indent="-171450" algn="ctr" defTabSz="60963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sz="12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915;p12">
              <a:extLst>
                <a:ext uri="{FF2B5EF4-FFF2-40B4-BE49-F238E27FC236}">
                  <a16:creationId xmlns:a16="http://schemas.microsoft.com/office/drawing/2014/main" id="{42520DFF-E663-B2AF-C221-20A27BE191F7}"/>
                </a:ext>
              </a:extLst>
            </p:cNvPr>
            <p:cNvSpPr/>
            <p:nvPr/>
          </p:nvSpPr>
          <p:spPr>
            <a:xfrm>
              <a:off x="921327" y="2826698"/>
              <a:ext cx="16191887" cy="4212511"/>
            </a:xfrm>
            <a:prstGeom prst="rect">
              <a:avLst/>
            </a:prstGeom>
            <a:noFill/>
            <a:ln>
              <a:noFill/>
            </a:ln>
          </p:spPr>
          <p:txBody>
            <a:bodyPr spcFirstLastPara="1" wrap="square" lIns="60950" tIns="30467" rIns="60950" bIns="30467" anchor="t" anchorCtr="0">
              <a:spAutoFit/>
            </a:bodyPr>
            <a:lstStyle/>
            <a:p>
              <a:pPr marL="571500" marR="0" lvl="0" indent="-5715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Lựa chọn được các đặc điểm n</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ổ</a:t>
              </a: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i bật của con vật.</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12" name="Google Shape;913;p12">
            <a:extLst>
              <a:ext uri="{FF2B5EF4-FFF2-40B4-BE49-F238E27FC236}">
                <a16:creationId xmlns:a16="http://schemas.microsoft.com/office/drawing/2014/main" id="{EE9350CE-029F-33A9-47E3-360225860514}"/>
              </a:ext>
            </a:extLst>
          </p:cNvPr>
          <p:cNvGrpSpPr/>
          <p:nvPr/>
        </p:nvGrpSpPr>
        <p:grpSpPr>
          <a:xfrm>
            <a:off x="693809" y="4114800"/>
            <a:ext cx="10991271" cy="1609616"/>
            <a:chOff x="900544" y="2705100"/>
            <a:chExt cx="16507691" cy="4419600"/>
          </a:xfrm>
        </p:grpSpPr>
        <p:sp>
          <p:nvSpPr>
            <p:cNvPr id="14" name="Google Shape;914;p12">
              <a:extLst>
                <a:ext uri="{FF2B5EF4-FFF2-40B4-BE49-F238E27FC236}">
                  <a16:creationId xmlns:a16="http://schemas.microsoft.com/office/drawing/2014/main" id="{614DF0FE-EA36-EA34-1C2B-C5D3894E52FC}"/>
                </a:ext>
              </a:extLst>
            </p:cNvPr>
            <p:cNvSpPr/>
            <p:nvPr/>
          </p:nvSpPr>
          <p:spPr>
            <a:xfrm>
              <a:off x="900544" y="2705100"/>
              <a:ext cx="16507691" cy="4419600"/>
            </a:xfrm>
            <a:prstGeom prst="roundRect">
              <a:avLst>
                <a:gd name="adj" fmla="val 16667"/>
              </a:avLst>
            </a:prstGeom>
            <a:solidFill>
              <a:srgbClr val="FFFF00">
                <a:alpha val="74901"/>
              </a:srgbClr>
            </a:solidFill>
            <a:ln>
              <a:noFill/>
            </a:ln>
          </p:spPr>
          <p:txBody>
            <a:bodyPr spcFirstLastPara="1" wrap="square" lIns="60950" tIns="30467" rIns="60950" bIns="30467" anchor="ctr" anchorCtr="0">
              <a:noAutofit/>
            </a:bodyPr>
            <a:lstStyle/>
            <a:p>
              <a:pPr marL="171450" marR="0" lvl="0" indent="-171450" algn="ctr" defTabSz="60963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sz="12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915;p12">
              <a:extLst>
                <a:ext uri="{FF2B5EF4-FFF2-40B4-BE49-F238E27FC236}">
                  <a16:creationId xmlns:a16="http://schemas.microsoft.com/office/drawing/2014/main" id="{8536413B-CBEB-5F60-E5B5-4F240980D93A}"/>
                </a:ext>
              </a:extLst>
            </p:cNvPr>
            <p:cNvSpPr/>
            <p:nvPr/>
          </p:nvSpPr>
          <p:spPr>
            <a:xfrm>
              <a:off x="921327" y="2826698"/>
              <a:ext cx="16191888" cy="4259117"/>
            </a:xfrm>
            <a:prstGeom prst="rect">
              <a:avLst/>
            </a:prstGeom>
            <a:noFill/>
            <a:ln>
              <a:noFill/>
            </a:ln>
          </p:spPr>
          <p:txBody>
            <a:bodyPr spcFirstLastPara="1" wrap="square" lIns="60950" tIns="30467" rIns="60950" bIns="30467" anchor="t" anchorCtr="0">
              <a:spAutoFit/>
            </a:bodyPr>
            <a:lstStyle/>
            <a:p>
              <a:pPr marL="571500" marR="0" lvl="0" indent="-5715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Các ý trong phần thân bài được sắp xếp hợp lí.</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555021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1000"/>
                                        <p:tgtEl>
                                          <p:spTgt spid="87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19"/>
        <p:cNvGrpSpPr/>
        <p:nvPr/>
      </p:nvGrpSpPr>
      <p:grpSpPr>
        <a:xfrm>
          <a:off x="0" y="0"/>
          <a:ext cx="0" cy="0"/>
          <a:chOff x="0" y="0"/>
          <a:chExt cx="0" cy="0"/>
        </a:xfrm>
      </p:grpSpPr>
      <p:grpSp>
        <p:nvGrpSpPr>
          <p:cNvPr id="16" name="Group 6">
            <a:extLst>
              <a:ext uri="{FF2B5EF4-FFF2-40B4-BE49-F238E27FC236}">
                <a16:creationId xmlns:a16="http://schemas.microsoft.com/office/drawing/2014/main" id="{74FCCD00-9C70-E6B2-3B5E-84847255185E}"/>
              </a:ext>
            </a:extLst>
          </p:cNvPr>
          <p:cNvGrpSpPr/>
          <p:nvPr/>
        </p:nvGrpSpPr>
        <p:grpSpPr>
          <a:xfrm>
            <a:off x="4881475" y="781050"/>
            <a:ext cx="5548401" cy="5486400"/>
            <a:chOff x="0" y="0"/>
            <a:chExt cx="2191961" cy="2167467"/>
          </a:xfrm>
        </p:grpSpPr>
        <p:sp>
          <p:nvSpPr>
            <p:cNvPr id="17" name="Freeform 7">
              <a:extLst>
                <a:ext uri="{FF2B5EF4-FFF2-40B4-BE49-F238E27FC236}">
                  <a16:creationId xmlns:a16="http://schemas.microsoft.com/office/drawing/2014/main" id="{62201A9E-B36E-840E-11A5-453B8BC858F1}"/>
                </a:ext>
              </a:extLst>
            </p:cNvPr>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a:solidFill>
                <a:srgbClr val="C35632"/>
              </a:solidFill>
            </a:ln>
          </p:spPr>
        </p:sp>
        <p:sp>
          <p:nvSpPr>
            <p:cNvPr id="18" name="TextBox 8">
              <a:extLst>
                <a:ext uri="{FF2B5EF4-FFF2-40B4-BE49-F238E27FC236}">
                  <a16:creationId xmlns:a16="http://schemas.microsoft.com/office/drawing/2014/main" id="{4767B740-DB95-15CB-440A-7D0751F5964C}"/>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9" name="TextBox 18">
            <a:extLst>
              <a:ext uri="{FF2B5EF4-FFF2-40B4-BE49-F238E27FC236}">
                <a16:creationId xmlns:a16="http://schemas.microsoft.com/office/drawing/2014/main" id="{18D31A3E-B626-D04E-E5F8-7E934D86F67D}"/>
              </a:ext>
            </a:extLst>
          </p:cNvPr>
          <p:cNvSpPr txBox="1"/>
          <p:nvPr/>
        </p:nvSpPr>
        <p:spPr>
          <a:xfrm>
            <a:off x="5172075" y="1181507"/>
            <a:ext cx="4776095" cy="1846659"/>
          </a:xfrm>
          <a:prstGeom prst="rect">
            <a:avLst/>
          </a:prstGeom>
        </p:spPr>
        <p:txBody>
          <a:bodyPr wrap="square" lIns="0" tIns="0" rIns="0" bIns="0" rtlCol="0" anchor="t">
            <a:spAutoFit/>
          </a:bodyPr>
          <a:lstStyle/>
          <a:p>
            <a:pPr algn="ctr" defTabSz="609630">
              <a:spcBef>
                <a:spcPct val="0"/>
              </a:spcBef>
            </a:pPr>
            <a:r>
              <a:rPr lang="en-US"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Nghe </a:t>
            </a:r>
            <a:r>
              <a:rPr lang="en-US" sz="4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thầy</a:t>
            </a:r>
            <a:r>
              <a:rPr lang="en-US"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cô</a:t>
            </a:r>
            <a:r>
              <a:rPr lang="en-US"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nhận</a:t>
            </a:r>
            <a:r>
              <a:rPr lang="en-US"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xét</a:t>
            </a:r>
            <a:r>
              <a:rPr lang="en-US"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bài</a:t>
            </a:r>
            <a:r>
              <a:rPr lang="en-US"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làm</a:t>
            </a:r>
            <a:r>
              <a:rPr lang="en-US"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chỉnh</a:t>
            </a:r>
            <a:r>
              <a:rPr lang="en-US"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sửa</a:t>
            </a:r>
            <a:r>
              <a:rPr lang="en-US"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bài</a:t>
            </a:r>
            <a:endParaRPr lang="en-US"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71566022-E982-F3C6-8849-E972C365B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9388" y="3045990"/>
            <a:ext cx="3492573" cy="3497097"/>
          </a:xfrm>
          <a:prstGeom prst="rect">
            <a:avLst/>
          </a:prstGeom>
        </p:spPr>
      </p:pic>
      <p:sp>
        <p:nvSpPr>
          <p:cNvPr id="21" name="Freeform 17">
            <a:extLst>
              <a:ext uri="{FF2B5EF4-FFF2-40B4-BE49-F238E27FC236}">
                <a16:creationId xmlns:a16="http://schemas.microsoft.com/office/drawing/2014/main" id="{A48722ED-C0A4-DE97-B457-B155D698C32D}"/>
              </a:ext>
            </a:extLst>
          </p:cNvPr>
          <p:cNvSpPr/>
          <p:nvPr/>
        </p:nvSpPr>
        <p:spPr>
          <a:xfrm flipH="1">
            <a:off x="1289050" y="1539875"/>
            <a:ext cx="2590800" cy="5065369"/>
          </a:xfrm>
          <a:custGeom>
            <a:avLst/>
            <a:gdLst/>
            <a:ahLst/>
            <a:cxnLst/>
            <a:rect l="l" t="t" r="r" b="b"/>
            <a:pathLst>
              <a:path w="6348079" h="10874654">
                <a:moveTo>
                  <a:pt x="0" y="0"/>
                </a:moveTo>
                <a:lnTo>
                  <a:pt x="6348080" y="0"/>
                </a:lnTo>
                <a:lnTo>
                  <a:pt x="6348080" y="10874654"/>
                </a:lnTo>
                <a:lnTo>
                  <a:pt x="0" y="10874654"/>
                </a:lnTo>
                <a:lnTo>
                  <a:pt x="0" y="0"/>
                </a:lnTo>
                <a:close/>
              </a:path>
            </a:pathLst>
          </a:custGeom>
          <a:blipFill>
            <a:blip r:embed="rId4"/>
            <a:stretch>
              <a:fillRect/>
            </a:stretch>
          </a:blipFill>
        </p:spPr>
      </p:sp>
    </p:spTree>
    <p:extLst>
      <p:ext uri="{BB962C8B-B14F-4D97-AF65-F5344CB8AC3E}">
        <p14:creationId xmlns:p14="http://schemas.microsoft.com/office/powerpoint/2010/main" val="908615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ppt_w</p:attrName>
                                        </p:attrNameLst>
                                      </p:cBhvr>
                                      <p:tavLst>
                                        <p:tav tm="0" fmla="#ppt_w*sin(2.5*pi*$)">
                                          <p:val>
                                            <p:fltVal val="0"/>
                                          </p:val>
                                        </p:tav>
                                        <p:tav tm="100000">
                                          <p:val>
                                            <p:fltVal val="1"/>
                                          </p:val>
                                        </p:tav>
                                      </p:tavLst>
                                    </p:anim>
                                    <p:anim calcmode="lin" valueType="num">
                                      <p:cBhvr>
                                        <p:cTn id="9" dur="500" fill="hold"/>
                                        <p:tgtEl>
                                          <p:spTgt spid="19"/>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ppt_w</p:attrName>
                                        </p:attrNameLst>
                                      </p:cBhvr>
                                      <p:tavLst>
                                        <p:tav tm="0" fmla="#ppt_w*sin(2.5*pi*$)">
                                          <p:val>
                                            <p:fltVal val="0"/>
                                          </p:val>
                                        </p:tav>
                                        <p:tav tm="100000">
                                          <p:val>
                                            <p:fltVal val="1"/>
                                          </p:val>
                                        </p:tav>
                                      </p:tavLst>
                                    </p:anim>
                                    <p:anim calcmode="lin" valueType="num">
                                      <p:cBhvr>
                                        <p:cTn id="14" dur="500" fill="hold"/>
                                        <p:tgtEl>
                                          <p:spTgt spid="21"/>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ppt_w</p:attrName>
                                        </p:attrNameLst>
                                      </p:cBhvr>
                                      <p:tavLst>
                                        <p:tav tm="0" fmla="#ppt_w*sin(2.5*pi*$)">
                                          <p:val>
                                            <p:fltVal val="0"/>
                                          </p:val>
                                        </p:tav>
                                        <p:tav tm="100000">
                                          <p:val>
                                            <p:fltVal val="1"/>
                                          </p:val>
                                        </p:tav>
                                      </p:tavLst>
                                    </p:anim>
                                    <p:anim calcmode="lin" valueType="num">
                                      <p:cBhvr>
                                        <p:cTn id="19" dur="500" fill="hold"/>
                                        <p:tgtEl>
                                          <p:spTgt spid="16"/>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ppt_w</p:attrName>
                                        </p:attrNameLst>
                                      </p:cBhvr>
                                      <p:tavLst>
                                        <p:tav tm="0" fmla="#ppt_w*sin(2.5*pi*$)">
                                          <p:val>
                                            <p:fltVal val="0"/>
                                          </p:val>
                                        </p:tav>
                                        <p:tav tm="100000">
                                          <p:val>
                                            <p:fltVal val="1"/>
                                          </p:val>
                                        </p:tav>
                                      </p:tavLst>
                                    </p:anim>
                                    <p:anim calcmode="lin" valueType="num">
                                      <p:cBhvr>
                                        <p:cTn id="24"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53"/>
        <p:cNvGrpSpPr/>
        <p:nvPr/>
      </p:nvGrpSpPr>
      <p:grpSpPr>
        <a:xfrm>
          <a:off x="0" y="0"/>
          <a:ext cx="0" cy="0"/>
          <a:chOff x="0" y="0"/>
          <a:chExt cx="0" cy="0"/>
        </a:xfrm>
      </p:grpSpPr>
      <p:pic>
        <p:nvPicPr>
          <p:cNvPr id="854" name="Google Shape;854;p7"/>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855" name="Google Shape;855;p7"/>
          <p:cNvSpPr txBox="1"/>
          <p:nvPr/>
        </p:nvSpPr>
        <p:spPr>
          <a:xfrm>
            <a:off x="4235450" y="3590925"/>
            <a:ext cx="6056241" cy="1777410"/>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6600" b="1" i="0" u="none" strike="noStrike" kern="0" cap="none" spc="0" normalizeH="0" baseline="0" noProof="0" dirty="0" err="1">
                <a:ln>
                  <a:noFill/>
                </a:ln>
                <a:solidFill>
                  <a:srgbClr val="00B05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Sigmar One"/>
              </a:rPr>
              <a:t>Vận</a:t>
            </a:r>
            <a:r>
              <a:rPr kumimoji="0" lang="en-US" sz="6600" b="1" i="0" u="none" strike="noStrike" kern="0" cap="none" spc="0" normalizeH="0" baseline="0" noProof="0" dirty="0">
                <a:ln>
                  <a:noFill/>
                </a:ln>
                <a:solidFill>
                  <a:srgbClr val="00B05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Sigmar One"/>
              </a:rPr>
              <a:t> </a:t>
            </a:r>
            <a:r>
              <a:rPr kumimoji="0" lang="en-US" sz="6600" b="1" i="0" u="none" strike="noStrike" kern="0" cap="none" spc="0" normalizeH="0" baseline="0" noProof="0" dirty="0" err="1">
                <a:ln>
                  <a:noFill/>
                </a:ln>
                <a:solidFill>
                  <a:srgbClr val="00B05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Sigmar One"/>
              </a:rPr>
              <a:t>dụng</a:t>
            </a:r>
            <a:endParaRPr kumimoji="0" sz="6600" b="1" i="0" u="none" strike="noStrike" kern="0" cap="none" spc="0" normalizeH="0" baseline="0" noProof="0" dirty="0">
              <a:ln>
                <a:noFill/>
              </a:ln>
              <a:solidFill>
                <a:srgbClr val="00B05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Sigmar One"/>
            </a:endParaRPr>
          </a:p>
        </p:txBody>
      </p:sp>
    </p:spTree>
    <p:extLst>
      <p:ext uri="{BB962C8B-B14F-4D97-AF65-F5344CB8AC3E}">
        <p14:creationId xmlns:p14="http://schemas.microsoft.com/office/powerpoint/2010/main" val="2394126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19"/>
        <p:cNvGrpSpPr/>
        <p:nvPr/>
      </p:nvGrpSpPr>
      <p:grpSpPr>
        <a:xfrm>
          <a:off x="0" y="0"/>
          <a:ext cx="0" cy="0"/>
          <a:chOff x="0" y="0"/>
          <a:chExt cx="0" cy="0"/>
        </a:xfrm>
      </p:grpSpPr>
      <p:grpSp>
        <p:nvGrpSpPr>
          <p:cNvPr id="2" name="组合 20">
            <a:extLst>
              <a:ext uri="{FF2B5EF4-FFF2-40B4-BE49-F238E27FC236}">
                <a16:creationId xmlns:a16="http://schemas.microsoft.com/office/drawing/2014/main" id="{37B31365-B3BE-5D2C-48B1-17931ABCDB38}"/>
              </a:ext>
            </a:extLst>
          </p:cNvPr>
          <p:cNvGrpSpPr/>
          <p:nvPr/>
        </p:nvGrpSpPr>
        <p:grpSpPr>
          <a:xfrm>
            <a:off x="96715" y="0"/>
            <a:ext cx="9223131" cy="4897315"/>
            <a:chOff x="-2100313" y="1157021"/>
            <a:chExt cx="7935056" cy="3207001"/>
          </a:xfrm>
        </p:grpSpPr>
        <p:sp>
          <p:nvSpPr>
            <p:cNvPr id="3" name="思想气泡: 云 11">
              <a:extLst>
                <a:ext uri="{FF2B5EF4-FFF2-40B4-BE49-F238E27FC236}">
                  <a16:creationId xmlns:a16="http://schemas.microsoft.com/office/drawing/2014/main" id="{3DD98B68-81FA-6FF3-0484-288D7E6E8908}"/>
                </a:ext>
              </a:extLst>
            </p:cNvPr>
            <p:cNvSpPr/>
            <p:nvPr/>
          </p:nvSpPr>
          <p:spPr>
            <a:xfrm>
              <a:off x="-2100313" y="1157021"/>
              <a:ext cx="7935056" cy="3207001"/>
            </a:xfrm>
            <a:prstGeom prst="cloudCallout">
              <a:avLst>
                <a:gd name="adj1" fmla="val 54788"/>
                <a:gd name="adj2" fmla="val 6000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4" name="文本框 15">
              <a:extLst>
                <a:ext uri="{FF2B5EF4-FFF2-40B4-BE49-F238E27FC236}">
                  <a16:creationId xmlns:a16="http://schemas.microsoft.com/office/drawing/2014/main" id="{A245416E-23F6-E68D-9E09-2ED650604FAE}"/>
                </a:ext>
              </a:extLst>
            </p:cNvPr>
            <p:cNvSpPr txBox="1"/>
            <p:nvPr/>
          </p:nvSpPr>
          <p:spPr>
            <a:xfrm>
              <a:off x="-1260664" y="1755815"/>
              <a:ext cx="6601458" cy="1874388"/>
            </a:xfrm>
            <a:prstGeom prst="rect">
              <a:avLst/>
            </a:prstGeom>
            <a:noFill/>
          </p:spPr>
          <p:txBody>
            <a:bodyPr wrap="square" rtlCol="0">
              <a:spAutoFit/>
            </a:bodyPr>
            <a:lstStyle/>
            <a:p>
              <a:pPr algn="ctr">
                <a:defRPr/>
              </a:pPr>
              <a:r>
                <a:rPr kumimoji="0" lang="en-US" altLang="zh-CN" sz="3600" b="1" u="none" strike="noStrike" kern="1200" cap="none"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Bắt</a:t>
              </a:r>
              <a:r>
                <a:rPr kumimoji="0" lang="en-US" altLang="zh-CN" sz="3600" b="1" u="none" strike="noStrike" kern="1200" cap="none"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600" b="1" u="none" strike="noStrike" kern="1200" cap="none"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chước</a:t>
              </a:r>
              <a:r>
                <a:rPr kumimoji="0" lang="en-US" altLang="zh-CN" sz="3600" b="1" u="none" strike="noStrike" kern="1200" cap="none"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600" b="1" u="none" strike="noStrike" kern="1200" cap="none"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hành</a:t>
              </a:r>
              <a:r>
                <a:rPr kumimoji="0" lang="en-US" altLang="zh-CN" sz="3600" b="1" u="none" strike="noStrike" kern="1200" cap="none"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600" b="1" u="none" strike="noStrike" kern="1200" cap="none"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động</a:t>
              </a:r>
              <a:r>
                <a:rPr kumimoji="0" lang="en-US" altLang="zh-CN" sz="3600" b="1" u="none" strike="noStrike" kern="1200" cap="none"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con </a:t>
              </a:r>
              <a:r>
                <a:rPr kumimoji="0" lang="en-US" altLang="zh-CN" sz="3600" b="1" u="none" strike="noStrike" kern="1200" cap="none"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vật</a:t>
              </a:r>
              <a:r>
                <a:rPr lang="en-US" altLang="zh-CN" sz="36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zh-CN" sz="3600" b="1" dirty="0" err="1">
                  <a:latin typeface="Times New Roman" panose="02020603050405020304" pitchFamily="18" charset="0"/>
                  <a:ea typeface="Cambria" panose="02040503050406030204" pitchFamily="18" charset="0"/>
                  <a:cs typeface="Times New Roman" panose="02020603050405020304" pitchFamily="18" charset="0"/>
                </a:rPr>
                <a:t>mà</a:t>
              </a:r>
              <a:r>
                <a:rPr lang="en-US" altLang="zh-CN" sz="36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zh-CN" sz="3600" b="1" dirty="0" err="1">
                  <a:latin typeface="Times New Roman" panose="02020603050405020304" pitchFamily="18" charset="0"/>
                  <a:ea typeface="Cambria" panose="02040503050406030204" pitchFamily="18" charset="0"/>
                  <a:cs typeface="Times New Roman" panose="02020603050405020304" pitchFamily="18" charset="0"/>
                </a:rPr>
                <a:t>em</a:t>
              </a:r>
              <a:r>
                <a:rPr lang="en-US" altLang="zh-CN" sz="36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zh-CN" sz="3600" b="1" dirty="0" err="1">
                  <a:latin typeface="Times New Roman" panose="02020603050405020304" pitchFamily="18" charset="0"/>
                  <a:ea typeface="Cambria" panose="02040503050406030204" pitchFamily="18" charset="0"/>
                  <a:cs typeface="Times New Roman" panose="02020603050405020304" pitchFamily="18" charset="0"/>
                </a:rPr>
                <a:t>thích</a:t>
              </a:r>
              <a:r>
                <a:rPr lang="en-US" altLang="zh-CN" sz="3600" b="1" dirty="0">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bắt</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chước</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tiếng</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gáy</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của</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gà</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hành</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động</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bới</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thóc</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bắt</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chước</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tiếng</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sủa</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của</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chó</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của</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mèo</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hoặc</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hành</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động</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rình</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bắt</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chuột</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của</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effectLst/>
                  <a:latin typeface="Times New Roman" panose="02020603050405020304" pitchFamily="18" charset="0"/>
                  <a:ea typeface="Cambria" panose="02040503050406030204" pitchFamily="18" charset="0"/>
                  <a:cs typeface="Times New Roman" panose="02020603050405020304" pitchFamily="18" charset="0"/>
                </a:rPr>
                <a:t>mèo</a:t>
              </a:r>
              <a:r>
                <a:rPr lang="en-US" sz="3600" b="1" dirty="0">
                  <a:effectLst/>
                  <a:latin typeface="Times New Roman" panose="02020603050405020304" pitchFamily="18" charset="0"/>
                  <a:ea typeface="Cambria" panose="02040503050406030204" pitchFamily="18" charset="0"/>
                  <a:cs typeface="Times New Roman" panose="02020603050405020304" pitchFamily="18" charset="0"/>
                </a:rPr>
                <a:t>)</a:t>
              </a:r>
            </a:p>
          </p:txBody>
        </p:sp>
      </p:grpSp>
      <p:pic>
        <p:nvPicPr>
          <p:cNvPr id="5" name="Picture 4">
            <a:extLst>
              <a:ext uri="{FF2B5EF4-FFF2-40B4-BE49-F238E27FC236}">
                <a16:creationId xmlns:a16="http://schemas.microsoft.com/office/drawing/2014/main" id="{5312285F-054F-6146-DD32-11E0F12423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4955" y="2501843"/>
            <a:ext cx="4487045" cy="4487045"/>
          </a:xfrm>
          <a:prstGeom prst="rect">
            <a:avLst/>
          </a:prstGeom>
        </p:spPr>
      </p:pic>
    </p:spTree>
    <p:extLst>
      <p:ext uri="{BB962C8B-B14F-4D97-AF65-F5344CB8AC3E}">
        <p14:creationId xmlns:p14="http://schemas.microsoft.com/office/powerpoint/2010/main" val="2704807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1185"/>
        <p:cNvGrpSpPr/>
        <p:nvPr/>
      </p:nvGrpSpPr>
      <p:grpSpPr>
        <a:xfrm>
          <a:off x="0" y="0"/>
          <a:ext cx="0" cy="0"/>
          <a:chOff x="0" y="0"/>
          <a:chExt cx="0" cy="0"/>
        </a:xfrm>
      </p:grpSpPr>
      <p:pic>
        <p:nvPicPr>
          <p:cNvPr id="2" name="图片 6">
            <a:extLst>
              <a:ext uri="{FF2B5EF4-FFF2-40B4-BE49-F238E27FC236}">
                <a16:creationId xmlns:a16="http://schemas.microsoft.com/office/drawing/2014/main" id="{5E5CB052-03C9-63C1-E15B-A36A00C92991}"/>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587593" y="-271742"/>
            <a:ext cx="4403640" cy="2657680"/>
          </a:xfrm>
          <a:prstGeom prst="rect">
            <a:avLst/>
          </a:prstGeom>
        </p:spPr>
      </p:pic>
      <p:pic>
        <p:nvPicPr>
          <p:cNvPr id="4"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D2BDD370-5551-8BB4-40B3-344E1C8EC5F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46" r="54501"/>
          <a:stretch>
            <a:fillRect/>
          </a:stretch>
        </p:blipFill>
        <p:spPr>
          <a:xfrm rot="21088999">
            <a:off x="1569768" y="1746608"/>
            <a:ext cx="4204298" cy="3726386"/>
          </a:xfrm>
          <a:prstGeom prst="rect">
            <a:avLst/>
          </a:prstGeom>
        </p:spPr>
      </p:pic>
      <p:sp>
        <p:nvSpPr>
          <p:cNvPr id="5" name="TextBox 4">
            <a:extLst>
              <a:ext uri="{FF2B5EF4-FFF2-40B4-BE49-F238E27FC236}">
                <a16:creationId xmlns:a16="http://schemas.microsoft.com/office/drawing/2014/main" id="{216B1AF9-9955-B2A1-4422-94D03BF4F2B9}"/>
              </a:ext>
            </a:extLst>
          </p:cNvPr>
          <p:cNvSpPr txBox="1"/>
          <p:nvPr/>
        </p:nvSpPr>
        <p:spPr>
          <a:xfrm>
            <a:off x="1782057" y="3164491"/>
            <a:ext cx="40073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Các em tiếp tục </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hoàn thành bài. </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6"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D210A815-B1B7-F94D-8F19-FE8942E8F23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46" r="54501"/>
          <a:stretch>
            <a:fillRect/>
          </a:stretch>
        </p:blipFill>
        <p:spPr>
          <a:xfrm rot="21088999">
            <a:off x="6459780" y="1838324"/>
            <a:ext cx="3979699" cy="3529206"/>
          </a:xfrm>
          <a:prstGeom prst="rect">
            <a:avLst/>
          </a:prstGeom>
        </p:spPr>
      </p:pic>
      <p:sp>
        <p:nvSpPr>
          <p:cNvPr id="7" name="TextBox 6">
            <a:extLst>
              <a:ext uri="{FF2B5EF4-FFF2-40B4-BE49-F238E27FC236}">
                <a16:creationId xmlns:a16="http://schemas.microsoft.com/office/drawing/2014/main" id="{BAE110A9-6FA8-0256-944D-2317F7E259B6}"/>
              </a:ext>
            </a:extLst>
          </p:cNvPr>
          <p:cNvSpPr txBox="1"/>
          <p:nvPr/>
        </p:nvSpPr>
        <p:spPr>
          <a:xfrm>
            <a:off x="6707660" y="3300177"/>
            <a:ext cx="32234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mj-lt"/>
                <a:cs typeface="Calibri" panose="020F0502020204030204" pitchFamily="34" charset="0"/>
              </a:rPr>
              <a:t>Chuẩn bị bài </a:t>
            </a:r>
            <a:r>
              <a:rPr kumimoji="0" lang="vi-VN" sz="4000" b="1" i="0" u="none" strike="noStrike" kern="1200" cap="none" spc="0" normalizeH="0" baseline="0" noProof="0" dirty="0">
                <a:ln>
                  <a:noFill/>
                </a:ln>
                <a:solidFill>
                  <a:prstClr val="black"/>
                </a:solidFill>
                <a:effectLst/>
                <a:uLnTx/>
                <a:uFillTx/>
                <a:latin typeface="+mj-lt"/>
                <a:cs typeface="Times New Roman" panose="02020603050405020304" pitchFamily="18" charset="0"/>
              </a:rPr>
              <a:t>sau</a:t>
            </a:r>
            <a:r>
              <a:rPr kumimoji="0" lang="vi-VN" sz="4000" b="1" i="0" u="none" strike="noStrike" kern="1200" cap="none" spc="0" normalizeH="0" baseline="0" noProof="0" dirty="0">
                <a:ln>
                  <a:noFill/>
                </a:ln>
                <a:solidFill>
                  <a:prstClr val="black"/>
                </a:solidFill>
                <a:effectLst/>
                <a:uLnTx/>
                <a:uFillTx/>
                <a:latin typeface="+mj-lt"/>
                <a:cs typeface="Calibri" panose="020F0502020204030204" pitchFamily="34" charset="0"/>
              </a:rPr>
              <a:t> nhé!</a:t>
            </a:r>
            <a:endParaRPr kumimoji="0" lang="en-US" sz="4000" b="1"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pic>
        <p:nvPicPr>
          <p:cNvPr id="8" name="图片 13">
            <a:extLst>
              <a:ext uri="{FF2B5EF4-FFF2-40B4-BE49-F238E27FC236}">
                <a16:creationId xmlns:a16="http://schemas.microsoft.com/office/drawing/2014/main" id="{4D798121-9545-CDDE-9155-FC922FFF21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6939" y="-312754"/>
            <a:ext cx="3389745" cy="3277174"/>
          </a:xfrm>
          <a:prstGeom prst="rect">
            <a:avLst/>
          </a:prstGeom>
        </p:spPr>
      </p:pic>
      <p:pic>
        <p:nvPicPr>
          <p:cNvPr id="9" name="Picture 8">
            <a:extLst>
              <a:ext uri="{FF2B5EF4-FFF2-40B4-BE49-F238E27FC236}">
                <a16:creationId xmlns:a16="http://schemas.microsoft.com/office/drawing/2014/main" id="{9879119D-A0AB-A51D-D9CE-BA195B6F48FC}"/>
              </a:ext>
            </a:extLst>
          </p:cNvPr>
          <p:cNvPicPr>
            <a:picLocks noChangeAspect="1"/>
          </p:cNvPicPr>
          <p:nvPr/>
        </p:nvPicPr>
        <p:blipFill>
          <a:blip r:embed="rId8"/>
          <a:stretch>
            <a:fillRect/>
          </a:stretch>
        </p:blipFill>
        <p:spPr>
          <a:xfrm>
            <a:off x="-139322" y="5402169"/>
            <a:ext cx="12162574" cy="1562906"/>
          </a:xfrm>
          <a:prstGeom prst="rect">
            <a:avLst/>
          </a:prstGeom>
        </p:spPr>
      </p:pic>
      <p:pic>
        <p:nvPicPr>
          <p:cNvPr id="10" name="Picture 9">
            <a:extLst>
              <a:ext uri="{FF2B5EF4-FFF2-40B4-BE49-F238E27FC236}">
                <a16:creationId xmlns:a16="http://schemas.microsoft.com/office/drawing/2014/main" id="{50E21281-08FD-044F-1412-A965E2E105F4}"/>
              </a:ext>
            </a:extLst>
          </p:cNvPr>
          <p:cNvPicPr>
            <a:picLocks noChangeAspect="1"/>
          </p:cNvPicPr>
          <p:nvPr/>
        </p:nvPicPr>
        <p:blipFill>
          <a:blip r:embed="rId9"/>
          <a:stretch>
            <a:fillRect/>
          </a:stretch>
        </p:blipFill>
        <p:spPr>
          <a:xfrm>
            <a:off x="4534365" y="733331"/>
            <a:ext cx="3023878" cy="10181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down)">
                                          <p:cBhvr>
                                            <p:cTn id="21" dur="500"/>
                                            <p:tgtEl>
                                              <p:spTgt spid="7">
                                                <p:txEl>
                                                  <p:pRg st="0" end="0"/>
                                                </p:txEl>
                                              </p:spTgt>
                                            </p:tgtEl>
                                          </p:cBhvr>
                                        </p:animEffect>
                                      </p:childTnLst>
                                    </p:cTn>
                                  </p:par>
                                </p:childTnLst>
                              </p:cTn>
                            </p:par>
                            <p:par>
                              <p:cTn id="22" fill="hold">
                                <p:stCondLst>
                                  <p:cond delay="500"/>
                                </p:stCondLst>
                                <p:childTnLst>
                                  <p:par>
                                    <p:cTn id="23" presetID="2" presetClass="entr" presetSubtype="2" fill="hold" nodeType="afterEffect" p14:presetBounceEnd="50000">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14:bounceEnd="50000">
                                          <p:cBhvr additive="base">
                                            <p:cTn id="25" dur="10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6"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down)">
                                          <p:cBhvr>
                                            <p:cTn id="21" dur="500"/>
                                            <p:tgtEl>
                                              <p:spTgt spid="7">
                                                <p:txEl>
                                                  <p:pRg st="0" end="0"/>
                                                </p:txEl>
                                              </p:spTgt>
                                            </p:tgtEl>
                                          </p:cBhvr>
                                        </p:animEffect>
                                      </p:childTnLst>
                                    </p:cTn>
                                  </p:par>
                                </p:childTnLst>
                              </p:cTn>
                            </p:par>
                            <p:par>
                              <p:cTn id="22" fill="hold">
                                <p:stCondLst>
                                  <p:cond delay="500"/>
                                </p:stCondLst>
                                <p:childTnLst>
                                  <p:par>
                                    <p:cTn id="23" presetID="2" presetClass="entr" presetSubtype="2"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1+#ppt_w/2"/>
                                              </p:val>
                                            </p:tav>
                                            <p:tav tm="100000">
                                              <p:val>
                                                <p:strVal val="#ppt_x"/>
                                              </p:val>
                                            </p:tav>
                                          </p:tavLst>
                                        </p:anim>
                                        <p:anim calcmode="lin" valueType="num">
                                          <p:cBhvr additive="base">
                                            <p:cTn id="26"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E9281-3B8A-E684-0FDD-9FC7F6027941}"/>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0A0970B5-9707-999E-CD9B-294872440BCF}"/>
              </a:ext>
            </a:extLst>
          </p:cNvPr>
          <p:cNvSpPr>
            <a:spLocks noGrp="1"/>
          </p:cNvSpPr>
          <p:nvPr>
            <p:ph type="subTitle" idx="1"/>
          </p:nvPr>
        </p:nvSpPr>
        <p:spPr/>
        <p:txBody>
          <a:bodyPr/>
          <a:lstStyle/>
          <a:p>
            <a:endParaRPr lang="vi-VN"/>
          </a:p>
        </p:txBody>
      </p:sp>
      <p:pic>
        <p:nvPicPr>
          <p:cNvPr id="5" name="Picture 4" descr="A cartoon of flowers and rainbows&#10;&#10;Description automatically generated">
            <a:extLst>
              <a:ext uri="{FF2B5EF4-FFF2-40B4-BE49-F238E27FC236}">
                <a16:creationId xmlns:a16="http://schemas.microsoft.com/office/drawing/2014/main" id="{F614672B-5FE4-F27B-17F5-A573FD90BB4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group of cartoon kids&#10;&#10;Description automatically generated">
            <a:extLst>
              <a:ext uri="{FF2B5EF4-FFF2-40B4-BE49-F238E27FC236}">
                <a16:creationId xmlns:a16="http://schemas.microsoft.com/office/drawing/2014/main" id="{5B239C21-16A2-876B-4FD1-7471C24A8DD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61" b="94869" l="3596" r="33131">
                        <a14:foregroundMark x1="13374" y1="51960" x2="20566" y2="55434"/>
                        <a14:foregroundMark x1="20566" y1="55434" x2="20727" y2="55556"/>
                        <a14:foregroundMark x1="15232" y1="50101" x2="23232" y2="50626"/>
                        <a14:foregroundMark x1="21657" y1="94909" x2="23394" y2="92364"/>
                        <a14:foregroundMark x1="32970" y1="81980" x2="33131" y2="86505"/>
                      </a14:backgroundRemoval>
                    </a14:imgEffect>
                  </a14:imgLayer>
                </a14:imgProps>
              </a:ext>
              <a:ext uri="{28A0092B-C50C-407E-A947-70E740481C1C}">
                <a14:useLocalDpi xmlns:a14="http://schemas.microsoft.com/office/drawing/2010/main" val="0"/>
              </a:ext>
            </a:extLst>
          </a:blip>
          <a:srcRect t="48933" r="63422"/>
          <a:stretch/>
        </p:blipFill>
        <p:spPr>
          <a:xfrm>
            <a:off x="7425236" y="1225296"/>
            <a:ext cx="4599123" cy="6420890"/>
          </a:xfrm>
          <a:prstGeom prst="rect">
            <a:avLst/>
          </a:prstGeom>
        </p:spPr>
      </p:pic>
      <p:pic>
        <p:nvPicPr>
          <p:cNvPr id="4" name="Picture 3">
            <a:extLst>
              <a:ext uri="{FF2B5EF4-FFF2-40B4-BE49-F238E27FC236}">
                <a16:creationId xmlns:a16="http://schemas.microsoft.com/office/drawing/2014/main" id="{C981CEDD-95B5-4CBE-E112-68732F0799D1}"/>
              </a:ext>
            </a:extLst>
          </p:cNvPr>
          <p:cNvPicPr>
            <a:picLocks noChangeAspect="1"/>
          </p:cNvPicPr>
          <p:nvPr/>
        </p:nvPicPr>
        <p:blipFill>
          <a:blip r:embed="rId5"/>
          <a:stretch>
            <a:fillRect/>
          </a:stretch>
        </p:blipFill>
        <p:spPr>
          <a:xfrm>
            <a:off x="116958" y="1581773"/>
            <a:ext cx="8427829" cy="4053901"/>
          </a:xfrm>
          <a:prstGeom prst="rect">
            <a:avLst/>
          </a:prstGeom>
        </p:spPr>
      </p:pic>
    </p:spTree>
    <p:extLst>
      <p:ext uri="{BB962C8B-B14F-4D97-AF65-F5344CB8AC3E}">
        <p14:creationId xmlns:p14="http://schemas.microsoft.com/office/powerpoint/2010/main" val="3086997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ptik_7556818499960704272_v2">
            <a:hlinkClick r:id="" action="ppaction://media"/>
            <a:extLst>
              <a:ext uri="{FF2B5EF4-FFF2-40B4-BE49-F238E27FC236}">
                <a16:creationId xmlns:a16="http://schemas.microsoft.com/office/drawing/2014/main" id="{870E09D7-A2D6-635B-877A-553BD1013BD1}"/>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34356" r="104" b="34180"/>
          <a:stretch/>
        </p:blipFill>
        <p:spPr>
          <a:xfrm>
            <a:off x="-1" y="0"/>
            <a:ext cx="12192001" cy="6858000"/>
          </a:xfrm>
          <a:prstGeom prst="rect">
            <a:avLst/>
          </a:prstGeom>
        </p:spPr>
      </p:pic>
    </p:spTree>
    <p:extLst>
      <p:ext uri="{BB962C8B-B14F-4D97-AF65-F5344CB8AC3E}">
        <p14:creationId xmlns:p14="http://schemas.microsoft.com/office/powerpoint/2010/main" val="420976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5" name="Google Shape;765;p1"/>
          <p:cNvPicPr preferRelativeResize="0"/>
          <p:nvPr/>
        </p:nvPicPr>
        <p:blipFill rotWithShape="1">
          <a:blip r:embed="rId3">
            <a:alphaModFix/>
          </a:blip>
          <a:srcRect/>
          <a:stretch/>
        </p:blipFill>
        <p:spPr>
          <a:xfrm>
            <a:off x="3176" y="-19878"/>
            <a:ext cx="12192000" cy="6858000"/>
          </a:xfrm>
          <a:prstGeom prst="rect">
            <a:avLst/>
          </a:prstGeom>
          <a:noFill/>
          <a:ln>
            <a:noFill/>
          </a:ln>
        </p:spPr>
      </p:pic>
      <p:pic>
        <p:nvPicPr>
          <p:cNvPr id="766" name="Google Shape;766;p1"/>
          <p:cNvPicPr preferRelativeResize="0"/>
          <p:nvPr/>
        </p:nvPicPr>
        <p:blipFill rotWithShape="1">
          <a:blip r:embed="rId4">
            <a:alphaModFix/>
          </a:blip>
          <a:srcRect/>
          <a:stretch/>
        </p:blipFill>
        <p:spPr>
          <a:xfrm>
            <a:off x="489899" y="4512152"/>
            <a:ext cx="5302467" cy="2978098"/>
          </a:xfrm>
          <a:prstGeom prst="rect">
            <a:avLst/>
          </a:prstGeom>
          <a:noFill/>
          <a:ln>
            <a:noFill/>
          </a:ln>
        </p:spPr>
      </p:pic>
      <p:pic>
        <p:nvPicPr>
          <p:cNvPr id="767" name="Google Shape;767;p1"/>
          <p:cNvPicPr preferRelativeResize="0"/>
          <p:nvPr/>
        </p:nvPicPr>
        <p:blipFill rotWithShape="1">
          <a:blip r:embed="rId5">
            <a:alphaModFix/>
          </a:blip>
          <a:srcRect/>
          <a:stretch/>
        </p:blipFill>
        <p:spPr>
          <a:xfrm>
            <a:off x="9694251" y="5233892"/>
            <a:ext cx="2200147" cy="1624109"/>
          </a:xfrm>
          <a:prstGeom prst="rect">
            <a:avLst/>
          </a:prstGeom>
          <a:noFill/>
          <a:ln>
            <a:noFill/>
          </a:ln>
        </p:spPr>
      </p:pic>
      <p:pic>
        <p:nvPicPr>
          <p:cNvPr id="768" name="Google Shape;768;p1"/>
          <p:cNvPicPr preferRelativeResize="0"/>
          <p:nvPr/>
        </p:nvPicPr>
        <p:blipFill rotWithShape="1">
          <a:blip r:embed="rId6">
            <a:alphaModFix/>
          </a:blip>
          <a:srcRect/>
          <a:stretch/>
        </p:blipFill>
        <p:spPr>
          <a:xfrm flipH="1">
            <a:off x="0" y="-517401"/>
            <a:ext cx="2497073" cy="2743200"/>
          </a:xfrm>
          <a:prstGeom prst="rect">
            <a:avLst/>
          </a:prstGeom>
          <a:noFill/>
          <a:ln>
            <a:noFill/>
          </a:ln>
        </p:spPr>
      </p:pic>
      <p:sp>
        <p:nvSpPr>
          <p:cNvPr id="770" name="Google Shape;770;p1"/>
          <p:cNvSpPr txBox="1"/>
          <p:nvPr/>
        </p:nvSpPr>
        <p:spPr>
          <a:xfrm>
            <a:off x="6092826" y="3095201"/>
            <a:ext cx="6350" cy="746038"/>
          </a:xfrm>
          <a:prstGeom prst="rect">
            <a:avLst/>
          </a:prstGeom>
          <a:noFill/>
          <a:ln>
            <a:noFill/>
          </a:ln>
        </p:spPr>
        <p:txBody>
          <a:bodyPr spcFirstLastPara="1" wrap="square" lIns="0" tIns="0" rIns="0" bIns="0" anchor="t" anchorCtr="0">
            <a:spAutoFit/>
          </a:bodyPr>
          <a:lstStyle/>
          <a:p>
            <a:pPr algn="ctr" defTabSz="609630">
              <a:lnSpc>
                <a:spcPct val="404388"/>
              </a:lnSpc>
              <a:buClr>
                <a:srgbClr val="000000"/>
              </a:buClr>
            </a:pPr>
            <a:endParaRPr sz="1200" kern="0">
              <a:solidFill>
                <a:srgbClr val="00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59211F2D-36DE-8692-0FA2-768C70630B7E}"/>
              </a:ext>
            </a:extLst>
          </p:cNvPr>
          <p:cNvPicPr>
            <a:picLocks noChangeAspect="1"/>
          </p:cNvPicPr>
          <p:nvPr/>
        </p:nvPicPr>
        <p:blipFill>
          <a:blip r:embed="rId7"/>
          <a:stretch>
            <a:fillRect/>
          </a:stretch>
        </p:blipFill>
        <p:spPr>
          <a:xfrm>
            <a:off x="4652850" y="892060"/>
            <a:ext cx="5828281" cy="1774090"/>
          </a:xfrm>
          <a:prstGeom prst="rect">
            <a:avLst/>
          </a:prstGeom>
        </p:spPr>
      </p:pic>
      <p:pic>
        <p:nvPicPr>
          <p:cNvPr id="5" name="Picture 4">
            <a:extLst>
              <a:ext uri="{FF2B5EF4-FFF2-40B4-BE49-F238E27FC236}">
                <a16:creationId xmlns:a16="http://schemas.microsoft.com/office/drawing/2014/main" id="{26913E0F-1216-17B8-C8F4-67208D59DCBC}"/>
              </a:ext>
            </a:extLst>
          </p:cNvPr>
          <p:cNvPicPr>
            <a:picLocks noChangeAspect="1"/>
          </p:cNvPicPr>
          <p:nvPr/>
        </p:nvPicPr>
        <p:blipFill>
          <a:blip r:embed="rId8"/>
          <a:stretch>
            <a:fillRect/>
          </a:stretch>
        </p:blipFill>
        <p:spPr>
          <a:xfrm>
            <a:off x="3338384" y="2269071"/>
            <a:ext cx="8516850" cy="22801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5"/>
                                        </p:tgtEl>
                                        <p:attrNameLst>
                                          <p:attrName>style.visibility</p:attrName>
                                        </p:attrNameLst>
                                      </p:cBhvr>
                                      <p:to>
                                        <p:strVal val="visible"/>
                                      </p:to>
                                    </p:set>
                                    <p:animEffect transition="in" filter="fade">
                                      <p:cBhvr>
                                        <p:cTn id="7" dur="1000"/>
                                        <p:tgtEl>
                                          <p:spTgt spid="76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095"/>
        <p:cNvGrpSpPr/>
        <p:nvPr/>
      </p:nvGrpSpPr>
      <p:grpSpPr>
        <a:xfrm>
          <a:off x="0" y="0"/>
          <a:ext cx="0" cy="0"/>
          <a:chOff x="0" y="0"/>
          <a:chExt cx="0" cy="0"/>
        </a:xfrm>
      </p:grpSpPr>
      <p:pic>
        <p:nvPicPr>
          <p:cNvPr id="1096" name="Google Shape;1096;p25"/>
          <p:cNvPicPr preferRelativeResize="0"/>
          <p:nvPr/>
        </p:nvPicPr>
        <p:blipFill rotWithShape="1">
          <a:blip r:embed="rId3">
            <a:alphaModFix/>
          </a:blip>
          <a:srcRect t="2594" b="2595"/>
          <a:stretch/>
        </p:blipFill>
        <p:spPr>
          <a:xfrm>
            <a:off x="-914400" y="0"/>
            <a:ext cx="4572000" cy="6851502"/>
          </a:xfrm>
          <a:prstGeom prst="rect">
            <a:avLst/>
          </a:prstGeom>
          <a:noFill/>
          <a:ln>
            <a:noFill/>
          </a:ln>
        </p:spPr>
      </p:pic>
      <p:grpSp>
        <p:nvGrpSpPr>
          <p:cNvPr id="1097" name="Google Shape;1097;p25"/>
          <p:cNvGrpSpPr/>
          <p:nvPr/>
        </p:nvGrpSpPr>
        <p:grpSpPr>
          <a:xfrm>
            <a:off x="3479800" y="99704"/>
            <a:ext cx="8712200" cy="2326379"/>
            <a:chOff x="4876799" y="192565"/>
            <a:chExt cx="13068299" cy="3489569"/>
          </a:xfrm>
        </p:grpSpPr>
        <p:grpSp>
          <p:nvGrpSpPr>
            <p:cNvPr id="1098" name="Google Shape;1098;p25"/>
            <p:cNvGrpSpPr/>
            <p:nvPr/>
          </p:nvGrpSpPr>
          <p:grpSpPr>
            <a:xfrm>
              <a:off x="6476999" y="241681"/>
              <a:ext cx="11468099" cy="3440453"/>
              <a:chOff x="1838527" y="661477"/>
              <a:chExt cx="10246225" cy="1302875"/>
            </a:xfrm>
          </p:grpSpPr>
          <p:sp>
            <p:nvSpPr>
              <p:cNvPr id="1099" name="Google Shape;1099;p25"/>
              <p:cNvSpPr/>
              <p:nvPr/>
            </p:nvSpPr>
            <p:spPr>
              <a:xfrm>
                <a:off x="1838527" y="661477"/>
                <a:ext cx="10246225" cy="1302875"/>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9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venir"/>
                  <a:sym typeface="Avenir"/>
                </a:endParaRPr>
              </a:p>
            </p:txBody>
          </p:sp>
          <p:sp>
            <p:nvSpPr>
              <p:cNvPr id="1100" name="Google Shape;1100;p25"/>
              <p:cNvSpPr txBox="1"/>
              <p:nvPr/>
            </p:nvSpPr>
            <p:spPr>
              <a:xfrm>
                <a:off x="2167150" y="800999"/>
                <a:ext cx="9756563" cy="1085390"/>
              </a:xfrm>
              <a:prstGeom prst="rect">
                <a:avLst/>
              </a:prstGeom>
              <a:noFill/>
              <a:ln>
                <a:noFill/>
              </a:ln>
            </p:spPr>
            <p:txBody>
              <a:bodyPr spcFirstLastPara="1" wrap="square" lIns="60950" tIns="30467" rIns="60950" bIns="30467" anchor="t" anchorCtr="0">
                <a:spAutoFit/>
              </a:bodyPr>
              <a:lstStyle/>
              <a:p>
                <a:pPr marL="0" marR="0" algn="just">
                  <a:spcBef>
                    <a:spcPts val="0"/>
                  </a:spcBef>
                  <a:spcAft>
                    <a:spcPts val="0"/>
                  </a:spcAft>
                </a:pPr>
                <a:r>
                  <a:rPr lang="en-US" sz="4000" b="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Bài</a:t>
                </a:r>
                <a:r>
                  <a:rPr lang="en-US" sz="40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văn</a:t>
                </a:r>
                <a:r>
                  <a:rPr lang="en-US" sz="40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miêu</a:t>
                </a:r>
                <a:r>
                  <a:rPr lang="en-US" sz="40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tả</a:t>
                </a:r>
                <a:r>
                  <a:rPr lang="en-US" sz="40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con </a:t>
                </a:r>
                <a:r>
                  <a:rPr lang="en-US" sz="4000" b="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vật</a:t>
                </a:r>
                <a:r>
                  <a:rPr lang="en-US" sz="40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thường</a:t>
                </a:r>
                <a:r>
                  <a:rPr lang="en-US" sz="40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gồm</a:t>
                </a:r>
                <a:r>
                  <a:rPr lang="en-US" sz="40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mấy</a:t>
                </a:r>
                <a:r>
                  <a:rPr lang="en-US" sz="40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smtClean="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phần</a:t>
                </a:r>
                <a:r>
                  <a:rPr lang="en-US" sz="4000" b="1" dirty="0" smtClean="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r>
                  <a:rPr lang="vi-VN" sz="4000" b="1" dirty="0" smtClean="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smtClean="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Đó</a:t>
                </a:r>
                <a:r>
                  <a:rPr lang="en-US" sz="4000" b="1" dirty="0" smtClean="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là</a:t>
                </a:r>
                <a:r>
                  <a:rPr lang="en-US" sz="40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những</a:t>
                </a:r>
                <a:r>
                  <a:rPr lang="en-US" sz="40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phần</a:t>
                </a:r>
                <a:r>
                  <a:rPr lang="en-US" sz="40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nào</a:t>
                </a:r>
                <a:r>
                  <a:rPr lang="en-US" sz="40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endParaRPr lang="en-US" sz="4000" b="1" dirty="0">
                  <a:effectLst/>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1101" name="Google Shape;1101;p25"/>
            <p:cNvPicPr preferRelativeResize="0"/>
            <p:nvPr/>
          </p:nvPicPr>
          <p:blipFill rotWithShape="1">
            <a:blip r:embed="rId4">
              <a:alphaModFix/>
            </a:blip>
            <a:srcRect/>
            <a:stretch/>
          </p:blipFill>
          <p:spPr>
            <a:xfrm>
              <a:off x="4876799" y="192565"/>
              <a:ext cx="2098903" cy="2240924"/>
            </a:xfrm>
            <a:prstGeom prst="rect">
              <a:avLst/>
            </a:prstGeom>
            <a:noFill/>
            <a:ln>
              <a:noFill/>
            </a:ln>
          </p:spPr>
        </p:pic>
      </p:grpSp>
      <p:sp>
        <p:nvSpPr>
          <p:cNvPr id="1103" name="Google Shape;1103;p25"/>
          <p:cNvSpPr/>
          <p:nvPr/>
        </p:nvSpPr>
        <p:spPr>
          <a:xfrm>
            <a:off x="4317023" y="2910254"/>
            <a:ext cx="7754815" cy="1874723"/>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lang="en-US" sz="40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Lobster"/>
              </a:rPr>
              <a:t>Gồm</a:t>
            </a:r>
            <a:r>
              <a:rPr lang="en-US" sz="40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Lobster"/>
              </a:rPr>
              <a:t> 3 </a:t>
            </a:r>
            <a:r>
              <a:rPr lang="en-US" sz="40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Lobster"/>
              </a:rPr>
              <a:t>phần</a:t>
            </a:r>
            <a:r>
              <a:rPr lang="en-US" sz="40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Lobster"/>
              </a:rPr>
              <a:t>: </a:t>
            </a:r>
            <a:r>
              <a:rPr lang="en-US" sz="40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Lobster"/>
              </a:rPr>
              <a:t>Mở</a:t>
            </a:r>
            <a:r>
              <a:rPr lang="en-US" sz="40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Lobster"/>
              </a:rPr>
              <a:t> </a:t>
            </a:r>
            <a:r>
              <a:rPr lang="en-US" sz="40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Lobster"/>
              </a:rPr>
              <a:t>bài</a:t>
            </a:r>
            <a:r>
              <a:rPr lang="en-US" sz="40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Lobster"/>
              </a:rPr>
              <a:t>, </a:t>
            </a:r>
            <a:r>
              <a:rPr lang="en-US" sz="40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Lobster"/>
              </a:rPr>
              <a:t>thân</a:t>
            </a:r>
            <a:r>
              <a:rPr lang="en-US" sz="40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Lobster"/>
              </a:rPr>
              <a:t> </a:t>
            </a:r>
            <a:r>
              <a:rPr lang="en-US" sz="40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Lobster"/>
              </a:rPr>
              <a:t>bài</a:t>
            </a:r>
            <a:r>
              <a:rPr lang="en-US" sz="40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Lobster"/>
              </a:rPr>
              <a:t>, </a:t>
            </a:r>
            <a:r>
              <a:rPr lang="en-US" sz="40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Lobster"/>
              </a:rPr>
              <a:t>kết</a:t>
            </a:r>
            <a:r>
              <a:rPr lang="en-US" sz="40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Lobster"/>
              </a:rPr>
              <a:t> </a:t>
            </a:r>
            <a:r>
              <a:rPr lang="en-US" sz="40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Lobster"/>
              </a:rPr>
              <a:t>bài</a:t>
            </a:r>
            <a:endParaRPr kumimoji="0" sz="40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Lobster"/>
            </a:endParaRPr>
          </a:p>
        </p:txBody>
      </p:sp>
      <p:pic>
        <p:nvPicPr>
          <p:cNvPr id="1106" name="Google Shape;1106;p25"/>
          <p:cNvPicPr preferRelativeResize="0"/>
          <p:nvPr/>
        </p:nvPicPr>
        <p:blipFill rotWithShape="1">
          <a:blip r:embed="rId5">
            <a:alphaModFix/>
          </a:blip>
          <a:srcRect/>
          <a:stretch/>
        </p:blipFill>
        <p:spPr>
          <a:xfrm>
            <a:off x="7026777" y="4784977"/>
            <a:ext cx="2104592" cy="2073023"/>
          </a:xfrm>
          <a:prstGeom prst="rect">
            <a:avLst/>
          </a:prstGeom>
          <a:noFill/>
          <a:ln>
            <a:noFill/>
          </a:ln>
        </p:spPr>
      </p:pic>
    </p:spTree>
    <p:extLst>
      <p:ext uri="{BB962C8B-B14F-4D97-AF65-F5344CB8AC3E}">
        <p14:creationId xmlns:p14="http://schemas.microsoft.com/office/powerpoint/2010/main" val="2521115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7"/>
                                        </p:tgtEl>
                                        <p:attrNameLst>
                                          <p:attrName>style.visibility</p:attrName>
                                        </p:attrNameLst>
                                      </p:cBhvr>
                                      <p:to>
                                        <p:strVal val="visible"/>
                                      </p:to>
                                    </p:set>
                                    <p:animEffect transition="in" filter="fade">
                                      <p:cBhvr>
                                        <p:cTn id="7" dur="1000"/>
                                        <p:tgtEl>
                                          <p:spTgt spid="1097"/>
                                        </p:tgtEl>
                                      </p:cBhvr>
                                    </p:animEffect>
                                  </p:childTnLst>
                                </p:cTn>
                              </p:par>
                              <p:par>
                                <p:cTn id="8" presetID="10" presetClass="entr" presetSubtype="0" fill="hold" nodeType="withEffect">
                                  <p:stCondLst>
                                    <p:cond delay="0"/>
                                  </p:stCondLst>
                                  <p:childTnLst>
                                    <p:set>
                                      <p:cBhvr>
                                        <p:cTn id="9" dur="1" fill="hold">
                                          <p:stCondLst>
                                            <p:cond delay="0"/>
                                          </p:stCondLst>
                                        </p:cTn>
                                        <p:tgtEl>
                                          <p:spTgt spid="1106"/>
                                        </p:tgtEl>
                                        <p:attrNameLst>
                                          <p:attrName>style.visibility</p:attrName>
                                        </p:attrNameLst>
                                      </p:cBhvr>
                                      <p:to>
                                        <p:strVal val="visible"/>
                                      </p:to>
                                    </p:set>
                                    <p:animEffect transition="in" filter="fade">
                                      <p:cBhvr>
                                        <p:cTn id="10" dur="1000"/>
                                        <p:tgtEl>
                                          <p:spTgt spid="110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03"/>
                                        </p:tgtEl>
                                        <p:attrNameLst>
                                          <p:attrName>style.visibility</p:attrName>
                                        </p:attrNameLst>
                                      </p:cBhvr>
                                      <p:to>
                                        <p:strVal val="visible"/>
                                      </p:to>
                                    </p:set>
                                    <p:animEffect transition="in" filter="barn(inVertical)">
                                      <p:cBhvr>
                                        <p:cTn id="15" dur="500"/>
                                        <p:tgtEl>
                                          <p:spTgt spid="1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095"/>
        <p:cNvGrpSpPr/>
        <p:nvPr/>
      </p:nvGrpSpPr>
      <p:grpSpPr>
        <a:xfrm>
          <a:off x="0" y="0"/>
          <a:ext cx="0" cy="0"/>
          <a:chOff x="0" y="0"/>
          <a:chExt cx="0" cy="0"/>
        </a:xfrm>
      </p:grpSpPr>
      <p:pic>
        <p:nvPicPr>
          <p:cNvPr id="1096" name="Google Shape;1096;p25"/>
          <p:cNvPicPr preferRelativeResize="0"/>
          <p:nvPr/>
        </p:nvPicPr>
        <p:blipFill rotWithShape="1">
          <a:blip r:embed="rId3">
            <a:alphaModFix/>
          </a:blip>
          <a:srcRect t="2594" b="2595"/>
          <a:stretch/>
        </p:blipFill>
        <p:spPr>
          <a:xfrm>
            <a:off x="-914400" y="0"/>
            <a:ext cx="4572000" cy="6851502"/>
          </a:xfrm>
          <a:prstGeom prst="rect">
            <a:avLst/>
          </a:prstGeom>
          <a:noFill/>
          <a:ln>
            <a:noFill/>
          </a:ln>
        </p:spPr>
      </p:pic>
      <p:grpSp>
        <p:nvGrpSpPr>
          <p:cNvPr id="1097" name="Google Shape;1097;p25"/>
          <p:cNvGrpSpPr/>
          <p:nvPr/>
        </p:nvGrpSpPr>
        <p:grpSpPr>
          <a:xfrm>
            <a:off x="3383258" y="132450"/>
            <a:ext cx="8808742" cy="1493949"/>
            <a:chOff x="4746986" y="241684"/>
            <a:chExt cx="11844466" cy="2240924"/>
          </a:xfrm>
        </p:grpSpPr>
        <p:grpSp>
          <p:nvGrpSpPr>
            <p:cNvPr id="1098" name="Google Shape;1098;p25"/>
            <p:cNvGrpSpPr/>
            <p:nvPr/>
          </p:nvGrpSpPr>
          <p:grpSpPr>
            <a:xfrm>
              <a:off x="6477000" y="241684"/>
              <a:ext cx="10114452" cy="2234816"/>
              <a:chOff x="1838528" y="661478"/>
              <a:chExt cx="9036803" cy="846309"/>
            </a:xfrm>
          </p:grpSpPr>
          <p:sp>
            <p:nvSpPr>
              <p:cNvPr id="1099" name="Google Shape;1099;p25"/>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9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venir"/>
                  <a:sym typeface="Avenir"/>
                </a:endParaRPr>
              </a:p>
            </p:txBody>
          </p:sp>
          <p:sp>
            <p:nvSpPr>
              <p:cNvPr id="1100" name="Google Shape;1100;p25"/>
              <p:cNvSpPr txBox="1"/>
              <p:nvPr/>
            </p:nvSpPr>
            <p:spPr>
              <a:xfrm>
                <a:off x="2168113" y="756050"/>
                <a:ext cx="8707218" cy="664336"/>
              </a:xfrm>
              <a:prstGeom prst="rect">
                <a:avLst/>
              </a:prstGeom>
              <a:noFill/>
              <a:ln>
                <a:noFill/>
              </a:ln>
            </p:spPr>
            <p:txBody>
              <a:bodyPr spcFirstLastPara="1" wrap="square" lIns="60950" tIns="30467" rIns="60950" bIns="30467" anchor="t" anchorCtr="0">
                <a:spAutoFit/>
              </a:bodyPr>
              <a:lstStyle/>
              <a:p>
                <a:pPr marL="0" marR="0">
                  <a:spcBef>
                    <a:spcPts val="0"/>
                  </a:spcBef>
                  <a:spcAft>
                    <a:spcPts val="0"/>
                  </a:spcAft>
                </a:pPr>
                <a:r>
                  <a:rPr lang="en-US" sz="3600" b="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Điểm</a:t>
                </a:r>
                <a:r>
                  <a:rPr lang="en-US" sz="36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cần</a:t>
                </a:r>
                <a:r>
                  <a:rPr lang="en-US" sz="36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lưu</a:t>
                </a:r>
                <a:r>
                  <a:rPr lang="en-US" sz="36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ý </a:t>
                </a:r>
                <a:r>
                  <a:rPr lang="en-US" sz="3600" b="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khi</a:t>
                </a:r>
                <a:r>
                  <a:rPr lang="en-US" sz="36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viết</a:t>
                </a:r>
                <a:r>
                  <a:rPr lang="en-US" sz="36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bài</a:t>
                </a:r>
                <a:r>
                  <a:rPr lang="en-US" sz="36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văn</a:t>
                </a:r>
                <a:r>
                  <a:rPr lang="en-US" sz="36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miêu</a:t>
                </a:r>
                <a:r>
                  <a:rPr lang="en-US" sz="36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tả</a:t>
                </a:r>
                <a:r>
                  <a:rPr lang="en-US" sz="36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con </a:t>
                </a:r>
                <a:r>
                  <a:rPr lang="en-US" sz="3600" b="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vật</a:t>
                </a:r>
                <a:r>
                  <a:rPr lang="en-US" sz="36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là</a:t>
                </a:r>
                <a:r>
                  <a:rPr lang="en-US" sz="36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gì</a:t>
                </a:r>
                <a:r>
                  <a:rPr lang="en-US" sz="36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endParaRPr lang="en-US" sz="3600" b="1" dirty="0">
                  <a:effectLst/>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1101" name="Google Shape;1101;p25"/>
            <p:cNvPicPr preferRelativeResize="0"/>
            <p:nvPr/>
          </p:nvPicPr>
          <p:blipFill rotWithShape="1">
            <a:blip r:embed="rId4">
              <a:alphaModFix/>
            </a:blip>
            <a:srcRect/>
            <a:stretch/>
          </p:blipFill>
          <p:spPr>
            <a:xfrm>
              <a:off x="4746986" y="241684"/>
              <a:ext cx="2098902" cy="2240924"/>
            </a:xfrm>
            <a:prstGeom prst="rect">
              <a:avLst/>
            </a:prstGeom>
            <a:noFill/>
            <a:ln>
              <a:noFill/>
            </a:ln>
          </p:spPr>
        </p:pic>
      </p:grpSp>
      <p:sp>
        <p:nvSpPr>
          <p:cNvPr id="1103" name="Google Shape;1103;p25"/>
          <p:cNvSpPr/>
          <p:nvPr/>
        </p:nvSpPr>
        <p:spPr>
          <a:xfrm>
            <a:off x="3590926" y="1939438"/>
            <a:ext cx="8502718" cy="3520585"/>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342900" indent="-342900">
              <a:buFont typeface="Arial" panose="020B0604020202020204" pitchFamily="34" charset="0"/>
              <a:buChar char="•"/>
            </a:pPr>
            <a:r>
              <a:rPr lang="vi-VN" sz="2800" dirty="0">
                <a:latin typeface="Times New Roman" panose="02020603050405020304" pitchFamily="18" charset="0"/>
                <a:ea typeface="Cambria" panose="02040503050406030204" pitchFamily="18" charset="0"/>
                <a:cs typeface="Times New Roman" panose="02020603050405020304" pitchFamily="18" charset="0"/>
              </a:rPr>
              <a:t>Bố cục bài viết: 3 phần: mở bài, thân bài, kết bài.</a:t>
            </a:r>
          </a:p>
          <a:p>
            <a:pPr marL="342900" indent="-342900">
              <a:buFont typeface="Arial" panose="020B0604020202020204" pitchFamily="34" charset="0"/>
              <a:buChar char="•"/>
            </a:pPr>
            <a:r>
              <a:rPr lang="vi-VN" sz="2800" dirty="0">
                <a:latin typeface="Times New Roman" panose="02020603050405020304" pitchFamily="18" charset="0"/>
                <a:ea typeface="Cambria" panose="02040503050406030204" pitchFamily="18" charset="0"/>
                <a:cs typeface="Times New Roman" panose="02020603050405020304" pitchFamily="18" charset="0"/>
              </a:rPr>
              <a:t>Lựa chọn những đặc điểm nổi bật của con vật như thân, mắt, mũi, bộ lông, chân…. </a:t>
            </a:r>
            <a:endParaRPr lang="en-US" sz="2800" dirty="0">
              <a:latin typeface="Times New Roman" panose="02020603050405020304" pitchFamily="18" charset="0"/>
              <a:ea typeface="Cambria" panose="02040503050406030204" pitchFamily="18" charset="0"/>
              <a:cs typeface="Times New Roman" panose="02020603050405020304" pitchFamily="18" charset="0"/>
            </a:endParaRPr>
          </a:p>
          <a:p>
            <a:pPr marL="342900" indent="-342900">
              <a:buFont typeface="Arial" panose="020B0604020202020204" pitchFamily="34" charset="0"/>
              <a:buChar char="•"/>
            </a:pPr>
            <a:r>
              <a:rPr lang="vi-VN" sz="2800" dirty="0">
                <a:latin typeface="Times New Roman" panose="02020603050405020304" pitchFamily="18" charset="0"/>
                <a:ea typeface="Cambria" panose="02040503050406030204" pitchFamily="18" charset="0"/>
                <a:cs typeface="Times New Roman" panose="02020603050405020304" pitchFamily="18" charset="0"/>
              </a:rPr>
              <a:t>Khi miêu tả con vật thì sử dụng từ ngữ trong sáng, rõ ràng, mạch lạc, sử dụng các biện pháp so sánh, nhân hóa cho bài văn thêm sinh động…</a:t>
            </a:r>
          </a:p>
          <a:p>
            <a:pPr marL="342900" indent="-342900">
              <a:buFont typeface="Arial" panose="020B0604020202020204" pitchFamily="34" charset="0"/>
              <a:buChar char="•"/>
            </a:pPr>
            <a:r>
              <a:rPr lang="vi-VN" sz="2800" dirty="0">
                <a:latin typeface="Times New Roman" panose="02020603050405020304" pitchFamily="18" charset="0"/>
                <a:ea typeface="Cambria" panose="02040503050406030204" pitchFamily="18" charset="0"/>
                <a:cs typeface="Times New Roman" panose="02020603050405020304" pitchFamily="18" charset="0"/>
              </a:rPr>
              <a:t>T</a:t>
            </a:r>
            <a:r>
              <a:rPr lang="en-US" sz="2800" dirty="0">
                <a:latin typeface="Times New Roman" panose="02020603050405020304" pitchFamily="18" charset="0"/>
                <a:ea typeface="Cambria" panose="02040503050406030204" pitchFamily="18" charset="0"/>
                <a:cs typeface="Times New Roman" panose="02020603050405020304" pitchFamily="18" charset="0"/>
              </a:rPr>
              <a:t>r</a:t>
            </a:r>
            <a:r>
              <a:rPr lang="vi-VN" sz="2800" dirty="0">
                <a:latin typeface="Times New Roman" panose="02020603050405020304" pitchFamily="18" charset="0"/>
                <a:ea typeface="Cambria" panose="02040503050406030204" pitchFamily="18" charset="0"/>
                <a:cs typeface="Times New Roman" panose="02020603050405020304" pitchFamily="18" charset="0"/>
              </a:rPr>
              <a:t>ình bày bài viết đủ 3 phần, rõ sàng, sạch đẹp.</a:t>
            </a:r>
            <a:endParaRPr lang="en-US" sz="2800" b="1" i="1"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106" name="Google Shape;1106;p25"/>
          <p:cNvPicPr preferRelativeResize="0"/>
          <p:nvPr/>
        </p:nvPicPr>
        <p:blipFill rotWithShape="1">
          <a:blip r:embed="rId5">
            <a:alphaModFix/>
          </a:blip>
          <a:srcRect/>
          <a:stretch/>
        </p:blipFill>
        <p:spPr>
          <a:xfrm>
            <a:off x="10374922" y="5240215"/>
            <a:ext cx="1718721" cy="1436810"/>
          </a:xfrm>
          <a:prstGeom prst="rect">
            <a:avLst/>
          </a:prstGeom>
          <a:noFill/>
          <a:ln>
            <a:noFill/>
          </a:ln>
        </p:spPr>
      </p:pic>
    </p:spTree>
    <p:extLst>
      <p:ext uri="{BB962C8B-B14F-4D97-AF65-F5344CB8AC3E}">
        <p14:creationId xmlns:p14="http://schemas.microsoft.com/office/powerpoint/2010/main" val="1257608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7"/>
                                        </p:tgtEl>
                                        <p:attrNameLst>
                                          <p:attrName>style.visibility</p:attrName>
                                        </p:attrNameLst>
                                      </p:cBhvr>
                                      <p:to>
                                        <p:strVal val="visible"/>
                                      </p:to>
                                    </p:set>
                                    <p:animEffect transition="in" filter="fade">
                                      <p:cBhvr>
                                        <p:cTn id="7" dur="1000"/>
                                        <p:tgtEl>
                                          <p:spTgt spid="109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03"/>
                                        </p:tgtEl>
                                        <p:attrNameLst>
                                          <p:attrName>style.visibility</p:attrName>
                                        </p:attrNameLst>
                                      </p:cBhvr>
                                      <p:to>
                                        <p:strVal val="visible"/>
                                      </p:to>
                                    </p:set>
                                    <p:animEffect transition="in" filter="barn(inVertical)">
                                      <p:cBhvr>
                                        <p:cTn id="12" dur="500"/>
                                        <p:tgtEl>
                                          <p:spTgt spid="1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53"/>
        <p:cNvGrpSpPr/>
        <p:nvPr/>
      </p:nvGrpSpPr>
      <p:grpSpPr>
        <a:xfrm>
          <a:off x="0" y="0"/>
          <a:ext cx="0" cy="0"/>
          <a:chOff x="0" y="0"/>
          <a:chExt cx="0" cy="0"/>
        </a:xfrm>
      </p:grpSpPr>
      <p:pic>
        <p:nvPicPr>
          <p:cNvPr id="854" name="Google Shape;854;p7"/>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855" name="Google Shape;855;p7"/>
          <p:cNvSpPr txBox="1"/>
          <p:nvPr/>
        </p:nvSpPr>
        <p:spPr>
          <a:xfrm>
            <a:off x="4235450" y="3590925"/>
            <a:ext cx="6056241" cy="1777410"/>
          </a:xfrm>
          <a:prstGeom prst="rect">
            <a:avLst/>
          </a:prstGeom>
          <a:noFill/>
          <a:ln>
            <a:noFill/>
          </a:ln>
        </p:spPr>
        <p:txBody>
          <a:bodyPr spcFirstLastPara="1" wrap="square" lIns="0" tIns="0" rIns="0" bIns="0" anchor="t" anchorCtr="0">
            <a:spAutoFit/>
          </a:bodyPr>
          <a:lstStyle/>
          <a:p>
            <a:pPr algn="ctr" defTabSz="609630">
              <a:lnSpc>
                <a:spcPct val="174986"/>
              </a:lnSpc>
              <a:buClr>
                <a:srgbClr val="000000"/>
              </a:buClr>
            </a:pPr>
            <a:r>
              <a:rPr lang="en-US" sz="6600" b="1" kern="0" dirty="0">
                <a:solidFill>
                  <a:srgbClr val="00B050"/>
                </a:solidFill>
                <a:latin typeface="Cambria" panose="02040503050406030204" pitchFamily="18" charset="0"/>
                <a:ea typeface="Cambria" panose="02040503050406030204" pitchFamily="18" charset="0"/>
                <a:cs typeface="Sigmar One"/>
                <a:sym typeface="Sigmar One"/>
              </a:rPr>
              <a:t>LUYỆN TẬP</a:t>
            </a:r>
            <a:endParaRPr sz="6600" b="1" kern="0" dirty="0">
              <a:solidFill>
                <a:srgbClr val="00B050"/>
              </a:solidFill>
              <a:latin typeface="Cambria" panose="02040503050406030204" pitchFamily="18" charset="0"/>
              <a:ea typeface="Cambria" panose="02040503050406030204" pitchFamily="18" charset="0"/>
              <a:cs typeface="Sigmar One"/>
              <a:sym typeface="Sigmar One"/>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59"/>
        <p:cNvGrpSpPr/>
        <p:nvPr/>
      </p:nvGrpSpPr>
      <p:grpSpPr>
        <a:xfrm>
          <a:off x="0" y="0"/>
          <a:ext cx="0" cy="0"/>
          <a:chOff x="0" y="0"/>
          <a:chExt cx="0" cy="0"/>
        </a:xfrm>
      </p:grpSpPr>
      <p:pic>
        <p:nvPicPr>
          <p:cNvPr id="7" name="图形 5">
            <a:extLst>
              <a:ext uri="{FF2B5EF4-FFF2-40B4-BE49-F238E27FC236}">
                <a16:creationId xmlns:a16="http://schemas.microsoft.com/office/drawing/2014/main" id="{C6842B16-3B03-C61E-3FA4-C83ABC4E487E}"/>
              </a:ext>
            </a:extLst>
          </p:cNvPr>
          <p:cNvPicPr>
            <a:picLocks noChangeAspect="1"/>
          </p:cNvPicPr>
          <p:nvPr/>
        </p:nvPicPr>
        <p:blipFill>
          <a:blip r:embed="rId3"/>
          <a:stretch>
            <a:fillRect/>
          </a:stretch>
        </p:blipFill>
        <p:spPr>
          <a:xfrm>
            <a:off x="1332810" y="517923"/>
            <a:ext cx="10231611" cy="5910956"/>
          </a:xfrm>
          <a:prstGeom prst="rect">
            <a:avLst/>
          </a:prstGeom>
        </p:spPr>
      </p:pic>
      <p:pic>
        <p:nvPicPr>
          <p:cNvPr id="8" name="Google Shape;101;p2">
            <a:extLst>
              <a:ext uri="{FF2B5EF4-FFF2-40B4-BE49-F238E27FC236}">
                <a16:creationId xmlns:a16="http://schemas.microsoft.com/office/drawing/2014/main" id="{2459655F-47E0-D618-FBCA-6D6760A9E9BB}"/>
              </a:ext>
            </a:extLst>
          </p:cNvPr>
          <p:cNvPicPr preferRelativeResize="0"/>
          <p:nvPr/>
        </p:nvPicPr>
        <p:blipFill rotWithShape="1">
          <a:blip r:embed="rId4"/>
          <a:srcRect t="23464" r="71083" b="46860"/>
          <a:stretch>
            <a:fillRect/>
          </a:stretch>
        </p:blipFill>
        <p:spPr>
          <a:xfrm>
            <a:off x="8874068" y="-718729"/>
            <a:ext cx="3406282" cy="3495660"/>
          </a:xfrm>
          <a:prstGeom prst="rect">
            <a:avLst/>
          </a:prstGeom>
          <a:noFill/>
          <a:ln>
            <a:noFill/>
          </a:ln>
        </p:spPr>
      </p:pic>
      <p:grpSp>
        <p:nvGrpSpPr>
          <p:cNvPr id="9" name="Group 2">
            <a:extLst>
              <a:ext uri="{FF2B5EF4-FFF2-40B4-BE49-F238E27FC236}">
                <a16:creationId xmlns:a16="http://schemas.microsoft.com/office/drawing/2014/main" id="{7FBF103D-4F1B-80C7-517D-7FDE8222198B}"/>
              </a:ext>
            </a:extLst>
          </p:cNvPr>
          <p:cNvGrpSpPr>
            <a:grpSpLocks noChangeAspect="1"/>
          </p:cNvGrpSpPr>
          <p:nvPr/>
        </p:nvGrpSpPr>
        <p:grpSpPr>
          <a:xfrm rot="139861">
            <a:off x="5216328" y="322884"/>
            <a:ext cx="2914589" cy="1347201"/>
            <a:chOff x="31755" y="-81945"/>
            <a:chExt cx="1844040" cy="2447955"/>
          </a:xfrm>
        </p:grpSpPr>
        <p:sp>
          <p:nvSpPr>
            <p:cNvPr id="10" name="Freeform 3">
              <a:extLst>
                <a:ext uri="{FF2B5EF4-FFF2-40B4-BE49-F238E27FC236}">
                  <a16:creationId xmlns:a16="http://schemas.microsoft.com/office/drawing/2014/main" id="{A4E67675-8F97-E6D2-6392-866EC1264A86}"/>
                </a:ext>
              </a:extLst>
            </p:cNvPr>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sp>
        <p:sp>
          <p:nvSpPr>
            <p:cNvPr id="11" name="Freeform 4">
              <a:extLst>
                <a:ext uri="{FF2B5EF4-FFF2-40B4-BE49-F238E27FC236}">
                  <a16:creationId xmlns:a16="http://schemas.microsoft.com/office/drawing/2014/main" id="{1E2D2A40-2600-4424-DCEF-FE3CA901DD99}"/>
                </a:ext>
              </a:extLst>
            </p:cNvPr>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5"/>
              <a:stretch>
                <a:fillRect l="-47" r="-47"/>
              </a:stretch>
            </a:blipFill>
          </p:spPr>
        </p:sp>
      </p:grpSp>
      <p:pic>
        <p:nvPicPr>
          <p:cNvPr id="13" name="Picture 12">
            <a:extLst>
              <a:ext uri="{FF2B5EF4-FFF2-40B4-BE49-F238E27FC236}">
                <a16:creationId xmlns:a16="http://schemas.microsoft.com/office/drawing/2014/main" id="{660FFB0F-42BD-17C8-E5BE-49DE62F73D19}"/>
              </a:ext>
            </a:extLst>
          </p:cNvPr>
          <p:cNvPicPr>
            <a:picLocks noChangeAspect="1"/>
          </p:cNvPicPr>
          <p:nvPr/>
        </p:nvPicPr>
        <p:blipFill>
          <a:blip r:embed="rId6"/>
          <a:stretch>
            <a:fillRect/>
          </a:stretch>
        </p:blipFill>
        <p:spPr>
          <a:xfrm>
            <a:off x="-1464022" y="2331720"/>
            <a:ext cx="4651094" cy="4890898"/>
          </a:xfrm>
          <a:prstGeom prst="rect">
            <a:avLst/>
          </a:prstGeom>
        </p:spPr>
      </p:pic>
      <p:sp>
        <p:nvSpPr>
          <p:cNvPr id="14" name="TextBox 13">
            <a:extLst>
              <a:ext uri="{FF2B5EF4-FFF2-40B4-BE49-F238E27FC236}">
                <a16:creationId xmlns:a16="http://schemas.microsoft.com/office/drawing/2014/main" id="{16A1CE8D-59DC-0B2D-DED5-C745D25BB2A3}"/>
              </a:ext>
            </a:extLst>
          </p:cNvPr>
          <p:cNvSpPr txBox="1"/>
          <p:nvPr/>
        </p:nvSpPr>
        <p:spPr>
          <a:xfrm>
            <a:off x="2093976" y="1795836"/>
            <a:ext cx="9537192" cy="42631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400" b="1" dirty="0" err="1">
                <a:solidFill>
                  <a:srgbClr val="ED7D31">
                    <a:lumMod val="50000"/>
                  </a:srgbClr>
                </a:solidFill>
                <a:latin typeface="Times New Roman" panose="02020603050405020304" pitchFamily="18" charset="0"/>
                <a:ea typeface="Cambria" panose="02040503050406030204" pitchFamily="18" charset="0"/>
                <a:cs typeface="Times New Roman" panose="02020603050405020304" pitchFamily="18" charset="0"/>
              </a:rPr>
              <a:t>Chọn</a:t>
            </a:r>
            <a:r>
              <a:rPr lang="en-US" sz="4400" b="1" dirty="0">
                <a:solidFill>
                  <a:srgbClr val="ED7D31">
                    <a:lumMod val="50000"/>
                  </a:srgbClr>
                </a:solidFill>
                <a:latin typeface="Times New Roman" panose="02020603050405020304" pitchFamily="18" charset="0"/>
                <a:ea typeface="Cambria" panose="02040503050406030204" pitchFamily="18" charset="0"/>
                <a:cs typeface="Times New Roman" panose="02020603050405020304" pitchFamily="18" charset="0"/>
              </a:rPr>
              <a:t> 1 </a:t>
            </a:r>
            <a:r>
              <a:rPr lang="en-US" sz="4400" b="1" dirty="0" err="1">
                <a:solidFill>
                  <a:srgbClr val="ED7D31">
                    <a:lumMod val="50000"/>
                  </a:srgbClr>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solidFill>
                  <a:srgbClr val="ED7D31">
                    <a:lumMod val="50000"/>
                  </a:srgbClr>
                </a:solidFill>
                <a:latin typeface="Times New Roman" panose="02020603050405020304" pitchFamily="18" charset="0"/>
                <a:ea typeface="Cambria" panose="02040503050406030204" pitchFamily="18" charset="0"/>
                <a:cs typeface="Times New Roman" panose="02020603050405020304" pitchFamily="18" charset="0"/>
              </a:rPr>
              <a:t> 2 </a:t>
            </a:r>
            <a:r>
              <a:rPr lang="en-US" sz="4400" b="1" dirty="0" err="1">
                <a:solidFill>
                  <a:srgbClr val="ED7D31">
                    <a:lumMod val="50000"/>
                  </a:srgbClr>
                </a:solidFill>
                <a:latin typeface="Times New Roman" panose="02020603050405020304" pitchFamily="18" charset="0"/>
                <a:ea typeface="Cambria" panose="02040503050406030204" pitchFamily="18" charset="0"/>
                <a:cs typeface="Times New Roman" panose="02020603050405020304" pitchFamily="18" charset="0"/>
              </a:rPr>
              <a:t>đề</a:t>
            </a:r>
            <a:r>
              <a:rPr lang="en-US" sz="4400" b="1" dirty="0">
                <a:solidFill>
                  <a:srgbClr val="ED7D31">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ED7D31">
                    <a:lumMod val="50000"/>
                  </a:srgbClr>
                </a:solidFill>
                <a:latin typeface="Times New Roman" panose="02020603050405020304" pitchFamily="18" charset="0"/>
                <a:ea typeface="Cambria" panose="02040503050406030204" pitchFamily="18" charset="0"/>
                <a:cs typeface="Times New Roman" panose="02020603050405020304" pitchFamily="18" charset="0"/>
              </a:rPr>
              <a:t>dưới</a:t>
            </a:r>
            <a:r>
              <a:rPr lang="en-US" sz="4400" b="1" dirty="0">
                <a:solidFill>
                  <a:srgbClr val="ED7D31">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ED7D31">
                    <a:lumMod val="50000"/>
                  </a:srgbClr>
                </a:solidFill>
                <a:latin typeface="Times New Roman" panose="02020603050405020304" pitchFamily="18" charset="0"/>
                <a:ea typeface="Cambria" panose="02040503050406030204" pitchFamily="18" charset="0"/>
                <a:cs typeface="Times New Roman" panose="02020603050405020304" pitchFamily="18" charset="0"/>
              </a:rPr>
              <a:t>đây</a:t>
            </a:r>
            <a:r>
              <a:rPr lang="en-US" sz="4400" b="1" dirty="0">
                <a:solidFill>
                  <a:srgbClr val="ED7D31">
                    <a:lumMod val="50000"/>
                  </a:srgbClr>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Đề</a:t>
            </a:r>
            <a:r>
              <a:rPr lang="en-US" sz="4400" b="1" dirty="0">
                <a:latin typeface="Times New Roman" panose="02020603050405020304" pitchFamily="18" charset="0"/>
                <a:ea typeface="Cambria" panose="02040503050406030204" pitchFamily="18" charset="0"/>
                <a:cs typeface="Times New Roman" panose="02020603050405020304" pitchFamily="18" charset="0"/>
              </a:rPr>
              <a:t> 1: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Miêu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latin typeface="Times New Roman" panose="02020603050405020304" pitchFamily="18" charset="0"/>
                <a:ea typeface="Cambria" panose="02040503050406030204" pitchFamily="18" charset="0"/>
                <a:cs typeface="Times New Roman" panose="02020603050405020304" pitchFamily="18" charset="0"/>
              </a:rPr>
              <a:t> con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em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chăm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sóc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gắn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bó</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a:p>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Đề</a:t>
            </a:r>
            <a:r>
              <a:rPr lang="en-US" sz="4400" b="1" dirty="0">
                <a:latin typeface="Times New Roman" panose="02020603050405020304" pitchFamily="18" charset="0"/>
                <a:ea typeface="Cambria" panose="02040503050406030204" pitchFamily="18" charset="0"/>
                <a:cs typeface="Times New Roman" panose="02020603050405020304" pitchFamily="18" charset="0"/>
              </a:rPr>
              <a:t> 2: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Miêu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latin typeface="Times New Roman" panose="02020603050405020304" pitchFamily="18" charset="0"/>
                <a:ea typeface="Cambria" panose="02040503050406030204" pitchFamily="18" charset="0"/>
                <a:cs typeface="Times New Roman" panose="02020603050405020304" pitchFamily="18" charset="0"/>
              </a:rPr>
              <a:t> con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em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quan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sát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ti</a:t>
            </a:r>
            <a:r>
              <a:rPr lang="en-US" sz="4400" dirty="0">
                <a:latin typeface="Times New Roman" panose="02020603050405020304" pitchFamily="18" charset="0"/>
                <a:ea typeface="Cambria" panose="02040503050406030204" pitchFamily="18" charset="0"/>
                <a:cs typeface="Times New Roman" panose="02020603050405020304" pitchFamily="18" charset="0"/>
              </a:rPr>
              <a:t> vi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hoặc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phim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ảnh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em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yêu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thích</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3499846" y="-1828342"/>
            <a:ext cx="5911099" cy="6364967"/>
          </a:xfrm>
          <a:prstGeom prst="rect">
            <a:avLst/>
          </a:prstGeom>
          <a:noFill/>
          <a:ln>
            <a:noFill/>
          </a:ln>
        </p:spPr>
      </p:pic>
      <p:pic>
        <p:nvPicPr>
          <p:cNvPr id="810" name="Google Shape;810;p5"/>
          <p:cNvPicPr preferRelativeResize="0"/>
          <p:nvPr/>
        </p:nvPicPr>
        <p:blipFill rotWithShape="1">
          <a:blip r:embed="rId4">
            <a:alphaModFix/>
          </a:blip>
          <a:srcRect/>
          <a:stretch/>
        </p:blipFill>
        <p:spPr>
          <a:xfrm>
            <a:off x="8550651" y="3615623"/>
            <a:ext cx="5911099" cy="6364967"/>
          </a:xfrm>
          <a:prstGeom prst="rect">
            <a:avLst/>
          </a:prstGeom>
          <a:noFill/>
          <a:ln>
            <a:noFill/>
          </a:ln>
        </p:spPr>
      </p:pic>
      <p:pic>
        <p:nvPicPr>
          <p:cNvPr id="811" name="Google Shape;811;p5"/>
          <p:cNvPicPr preferRelativeResize="0"/>
          <p:nvPr/>
        </p:nvPicPr>
        <p:blipFill rotWithShape="1">
          <a:blip r:embed="rId5">
            <a:alphaModFix/>
          </a:blip>
          <a:srcRect/>
          <a:stretch/>
        </p:blipFill>
        <p:spPr>
          <a:xfrm>
            <a:off x="-310358" y="2510334"/>
            <a:ext cx="4866284" cy="4347666"/>
          </a:xfrm>
          <a:prstGeom prst="rect">
            <a:avLst/>
          </a:prstGeom>
          <a:noFill/>
          <a:ln>
            <a:noFill/>
          </a:ln>
        </p:spPr>
      </p:pic>
      <p:pic>
        <p:nvPicPr>
          <p:cNvPr id="812" name="Google Shape;812;p5"/>
          <p:cNvPicPr preferRelativeResize="0"/>
          <p:nvPr/>
        </p:nvPicPr>
        <p:blipFill rotWithShape="1">
          <a:blip r:embed="rId6">
            <a:alphaModFix/>
          </a:blip>
          <a:srcRect/>
          <a:stretch/>
        </p:blipFill>
        <p:spPr>
          <a:xfrm>
            <a:off x="2122784" y="159550"/>
            <a:ext cx="7071249" cy="3456073"/>
          </a:xfrm>
          <a:prstGeom prst="rect">
            <a:avLst/>
          </a:prstGeom>
          <a:noFill/>
          <a:ln>
            <a:noFill/>
          </a:ln>
        </p:spPr>
      </p:pic>
      <p:pic>
        <p:nvPicPr>
          <p:cNvPr id="813" name="Google Shape;813;p5"/>
          <p:cNvPicPr preferRelativeResize="0"/>
          <p:nvPr/>
        </p:nvPicPr>
        <p:blipFill rotWithShape="1">
          <a:blip r:embed="rId7">
            <a:alphaModFix/>
          </a:blip>
          <a:srcRect/>
          <a:stretch/>
        </p:blipFill>
        <p:spPr>
          <a:xfrm>
            <a:off x="8643007" y="2879587"/>
            <a:ext cx="4038999" cy="3978413"/>
          </a:xfrm>
          <a:prstGeom prst="rect">
            <a:avLst/>
          </a:prstGeom>
          <a:noFill/>
          <a:ln>
            <a:noFill/>
          </a:ln>
        </p:spPr>
      </p:pic>
      <p:sp>
        <p:nvSpPr>
          <p:cNvPr id="814" name="Google Shape;814;p5"/>
          <p:cNvSpPr txBox="1"/>
          <p:nvPr/>
        </p:nvSpPr>
        <p:spPr>
          <a:xfrm>
            <a:off x="2563299" y="1071238"/>
            <a:ext cx="5971560" cy="1292662"/>
          </a:xfrm>
          <a:prstGeom prst="rect">
            <a:avLst/>
          </a:prstGeom>
          <a:noFill/>
          <a:ln>
            <a:noFill/>
          </a:ln>
        </p:spPr>
        <p:txBody>
          <a:bodyPr spcFirstLastPara="1" wrap="square" lIns="0" tIns="0" rIns="0" bIns="0" anchor="t" anchorCtr="0">
            <a:spAutoFit/>
          </a:bodyPr>
          <a:lstStyle/>
          <a:p>
            <a:pPr algn="ctr" defTabSz="609630">
              <a:lnSpc>
                <a:spcPct val="140010"/>
              </a:lnSpc>
              <a:buClr>
                <a:srgbClr val="000000"/>
              </a:buClr>
            </a:pPr>
            <a:r>
              <a:rPr lang="en-US" sz="6000" b="1" kern="0" dirty="0">
                <a:solidFill>
                  <a:srgbClr val="FFFFFF"/>
                </a:solidFill>
                <a:latin typeface="Cambria" panose="02040503050406030204" pitchFamily="18" charset="0"/>
                <a:ea typeface="Cambria" panose="02040503050406030204" pitchFamily="18" charset="0"/>
                <a:cs typeface="Lobster"/>
                <a:sym typeface="Lobster"/>
              </a:rPr>
              <a:t>1. </a:t>
            </a:r>
            <a:r>
              <a:rPr lang="en-US" sz="6000" b="1" kern="0" dirty="0" err="1">
                <a:solidFill>
                  <a:srgbClr val="FFFFFF"/>
                </a:solidFill>
                <a:latin typeface="Cambria" panose="02040503050406030204" pitchFamily="18" charset="0"/>
                <a:ea typeface="Cambria" panose="02040503050406030204" pitchFamily="18" charset="0"/>
                <a:cs typeface="Lobster"/>
                <a:sym typeface="Lobster"/>
              </a:rPr>
              <a:t>Chuẩn</a:t>
            </a:r>
            <a:r>
              <a:rPr lang="en-US" sz="6000" b="1" kern="0" dirty="0">
                <a:solidFill>
                  <a:srgbClr val="FFFFFF"/>
                </a:solidFill>
                <a:latin typeface="Cambria" panose="02040503050406030204" pitchFamily="18" charset="0"/>
                <a:ea typeface="Cambria" panose="02040503050406030204" pitchFamily="18" charset="0"/>
                <a:cs typeface="Lobster"/>
                <a:sym typeface="Lobster"/>
              </a:rPr>
              <a:t> </a:t>
            </a:r>
            <a:r>
              <a:rPr lang="en-US" sz="6000" b="1" kern="0" dirty="0" err="1">
                <a:solidFill>
                  <a:srgbClr val="FFFFFF"/>
                </a:solidFill>
                <a:latin typeface="Cambria" panose="02040503050406030204" pitchFamily="18" charset="0"/>
                <a:ea typeface="Cambria" panose="02040503050406030204" pitchFamily="18" charset="0"/>
                <a:cs typeface="Lobster"/>
                <a:sym typeface="Lobster"/>
              </a:rPr>
              <a:t>bị</a:t>
            </a:r>
            <a:endParaRPr sz="1400" b="1"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815" name="Google Shape;815;p5"/>
          <p:cNvPicPr preferRelativeResize="0"/>
          <p:nvPr/>
        </p:nvPicPr>
        <p:blipFill rotWithShape="1">
          <a:blip r:embed="rId8">
            <a:alphaModFix/>
          </a:blip>
          <a:srcRect/>
          <a:stretch/>
        </p:blipFill>
        <p:spPr>
          <a:xfrm>
            <a:off x="7088580" y="4270767"/>
            <a:ext cx="1492953" cy="258723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1000"/>
                                        <p:tgtEl>
                                          <p:spTgt spid="812"/>
                                        </p:tgtEl>
                                      </p:cBhvr>
                                    </p:animEffect>
                                  </p:childTnLst>
                                </p:cTn>
                              </p:par>
                              <p:par>
                                <p:cTn id="8" presetID="10" presetClass="entr" presetSubtype="0" fill="hold" nodeType="withEffect">
                                  <p:stCondLst>
                                    <p:cond delay="0"/>
                                  </p:stCondLst>
                                  <p:childTnLst>
                                    <p:set>
                                      <p:cBhvr>
                                        <p:cTn id="9" dur="1" fill="hold">
                                          <p:stCondLst>
                                            <p:cond delay="0"/>
                                          </p:stCondLst>
                                        </p:cTn>
                                        <p:tgtEl>
                                          <p:spTgt spid="814"/>
                                        </p:tgtEl>
                                        <p:attrNameLst>
                                          <p:attrName>style.visibility</p:attrName>
                                        </p:attrNameLst>
                                      </p:cBhvr>
                                      <p:to>
                                        <p:strVal val="visible"/>
                                      </p:to>
                                    </p:set>
                                    <p:animEffect transition="in" filter="fade">
                                      <p:cBhvr>
                                        <p:cTn id="10" dur="10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自定义 2">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9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TotalTime>
  <Words>906</Words>
  <Application>Microsoft Office PowerPoint</Application>
  <PresentationFormat>Widescreen</PresentationFormat>
  <Paragraphs>120</Paragraphs>
  <Slides>25</Slides>
  <Notes>19</Notes>
  <HiddenSlides>0</HiddenSlides>
  <MMClips>1</MMClips>
  <ScaleCrop>false</ScaleCrop>
  <HeadingPairs>
    <vt:vector size="6" baseType="variant">
      <vt:variant>
        <vt:lpstr>Fonts Used</vt:lpstr>
      </vt:variant>
      <vt:variant>
        <vt:i4>11</vt:i4>
      </vt:variant>
      <vt:variant>
        <vt:lpstr>Theme</vt:lpstr>
      </vt:variant>
      <vt:variant>
        <vt:i4>10</vt:i4>
      </vt:variant>
      <vt:variant>
        <vt:lpstr>Slide Titles</vt:lpstr>
      </vt:variant>
      <vt:variant>
        <vt:i4>25</vt:i4>
      </vt:variant>
    </vt:vector>
  </HeadingPairs>
  <TitlesOfParts>
    <vt:vector size="46" baseType="lpstr">
      <vt:lpstr>微软雅黑</vt:lpstr>
      <vt:lpstr>Aptos</vt:lpstr>
      <vt:lpstr>Aptos Display</vt:lpstr>
      <vt:lpstr>Arial</vt:lpstr>
      <vt:lpstr>Avenir</vt:lpstr>
      <vt:lpstr>Calibri</vt:lpstr>
      <vt:lpstr>Calibri Light</vt:lpstr>
      <vt:lpstr>Cambria</vt:lpstr>
      <vt:lpstr>Lobster</vt:lpstr>
      <vt:lpstr>Sigmar One</vt:lpstr>
      <vt:lpstr>Times New Roman</vt:lpstr>
      <vt:lpstr>1_Office Theme</vt:lpstr>
      <vt:lpstr>3_Office Theme</vt:lpstr>
      <vt:lpstr>4_Office Theme</vt:lpstr>
      <vt:lpstr>9_Office Theme</vt:lpstr>
      <vt:lpstr>12_Office Theme</vt:lpstr>
      <vt:lpstr>2_Office Theme</vt:lpstr>
      <vt:lpstr>Office Theme</vt:lpstr>
      <vt:lpstr>5_Office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46</cp:revision>
  <dcterms:created xsi:type="dcterms:W3CDTF">2023-10-10T01:58:50Z</dcterms:created>
  <dcterms:modified xsi:type="dcterms:W3CDTF">2025-12-15T13:22:38Z</dcterms:modified>
</cp:coreProperties>
</file>