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  <p:sldMasterId id="2147483690" r:id="rId4"/>
    <p:sldMasterId id="2147483703" r:id="rId5"/>
    <p:sldMasterId id="2147483716" r:id="rId6"/>
    <p:sldMasterId id="2147483729" r:id="rId7"/>
    <p:sldMasterId id="2147483742" r:id="rId8"/>
    <p:sldMasterId id="2147483755" r:id="rId9"/>
  </p:sldMasterIdLst>
  <p:notesMasterIdLst>
    <p:notesMasterId r:id="rId25"/>
  </p:notesMasterIdLst>
  <p:sldIdLst>
    <p:sldId id="379" r:id="rId10"/>
    <p:sldId id="258" r:id="rId11"/>
    <p:sldId id="382" r:id="rId12"/>
    <p:sldId id="325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2" r:id="rId22"/>
    <p:sldId id="401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0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31807"/>
    <a:srgbClr val="FF0066"/>
    <a:srgbClr val="FF832F"/>
    <a:srgbClr val="FF6600"/>
    <a:srgbClr val="FC9728"/>
    <a:srgbClr val="FCA141"/>
    <a:srgbClr val="C0EF4D"/>
    <a:srgbClr val="FBED97"/>
    <a:srgbClr val="FFB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81" d="100"/>
          <a:sy n="81" d="100"/>
        </p:scale>
        <p:origin x="8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63A1C-B471-4D54-9372-8B4EFFA7B7C7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27057-AAD9-4874-A593-5642452AC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4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27057-AAD9-4874-A593-5642452ACA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6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31C43ED1-568B-FE19-CA49-EAAEA9D35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B102-7DF4-C06F-A91E-7D0D5756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405AD-27E2-8352-DE05-CA9EC410D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9281A-E6E4-1194-BE82-9131AA27B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315E1-DCBF-20A6-8927-633FA381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A057-2E0F-AE06-5F67-4F6837D2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0D7F9-A9CF-1BC8-4112-CC7F5529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417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51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699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62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12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955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715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9732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254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2F3B-D15E-7408-8398-D3B9DB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0113D-15E0-E7BA-4DD6-03403D5D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FE900-D63D-AD74-9A00-70DAC322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C5A5A-72AF-19FE-633F-1F0328B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3008-4987-C5B2-DC1E-BDEA7EC9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21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538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163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28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60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667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770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46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299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4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9D87F-6D13-27CE-CE25-85FEB94C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7DAF-017B-800D-A617-6198F41E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DCF8D-EFE8-53C3-0FFF-1CFA7251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F1D99-6607-1E7D-731F-4D0D8D4D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A077-CA69-C9D5-5706-E54A379E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7775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27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59CA-EFEC-9D11-59F0-AC13FA2B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4230-66BC-7CD5-0431-AE2C94A9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5942-34D7-FD71-CC16-68DF7C04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60D2-807A-4F03-8267-BB1D1EE44206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F9AC6-571F-3516-76B3-B1D40393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D4B8-B0DC-E041-E9FC-A066B057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18BCCD-10CC-461C-8200-0DB59DA3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5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5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CC62518B-469B-BAD4-70BD-47FD31E28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AADEEA5-188D-F861-A816-0B45880D52D5}"/>
              </a:ext>
            </a:extLst>
          </p:cNvPr>
          <p:cNvSpPr/>
          <p:nvPr userDrawn="1"/>
        </p:nvSpPr>
        <p:spPr>
          <a:xfrm>
            <a:off x="234209" y="366493"/>
            <a:ext cx="11723582" cy="6125013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829830956">
                  <a:custGeom>
                    <a:avLst/>
                    <a:gdLst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819594 w 11723582"/>
                      <a:gd name="connsiteY2" fmla="*/ 0 h 6125013"/>
                      <a:gd name="connsiteX3" fmla="*/ 1922575 w 11723582"/>
                      <a:gd name="connsiteY3" fmla="*/ 0 h 6125013"/>
                      <a:gd name="connsiteX4" fmla="*/ 2570357 w 11723582"/>
                      <a:gd name="connsiteY4" fmla="*/ 0 h 6125013"/>
                      <a:gd name="connsiteX5" fmla="*/ 3673338 w 11723582"/>
                      <a:gd name="connsiteY5" fmla="*/ 0 h 6125013"/>
                      <a:gd name="connsiteX6" fmla="*/ 4662517 w 11723582"/>
                      <a:gd name="connsiteY6" fmla="*/ 0 h 6125013"/>
                      <a:gd name="connsiteX7" fmla="*/ 5765499 w 11723582"/>
                      <a:gd name="connsiteY7" fmla="*/ 0 h 6125013"/>
                      <a:gd name="connsiteX8" fmla="*/ 6527081 w 11723582"/>
                      <a:gd name="connsiteY8" fmla="*/ 0 h 6125013"/>
                      <a:gd name="connsiteX9" fmla="*/ 7402461 w 11723582"/>
                      <a:gd name="connsiteY9" fmla="*/ 0 h 6125013"/>
                      <a:gd name="connsiteX10" fmla="*/ 8164043 w 11723582"/>
                      <a:gd name="connsiteY10" fmla="*/ 0 h 6125013"/>
                      <a:gd name="connsiteX11" fmla="*/ 8698026 w 11723582"/>
                      <a:gd name="connsiteY11" fmla="*/ 0 h 6125013"/>
                      <a:gd name="connsiteX12" fmla="*/ 9687207 w 11723582"/>
                      <a:gd name="connsiteY12" fmla="*/ 0 h 6125013"/>
                      <a:gd name="connsiteX13" fmla="*/ 10790187 w 11723582"/>
                      <a:gd name="connsiteY13" fmla="*/ 0 h 6125013"/>
                      <a:gd name="connsiteX14" fmla="*/ 11551769 w 11723582"/>
                      <a:gd name="connsiteY14" fmla="*/ 0 h 6125013"/>
                      <a:gd name="connsiteX15" fmla="*/ 11723582 w 11723582"/>
                      <a:gd name="connsiteY15" fmla="*/ 1020854 h 6125013"/>
                      <a:gd name="connsiteX16" fmla="*/ 11723582 w 11723582"/>
                      <a:gd name="connsiteY16" fmla="*/ 5104158 h 6125013"/>
                      <a:gd name="connsiteX17" fmla="*/ 11551769 w 11723582"/>
                      <a:gd name="connsiteY17" fmla="*/ 6125013 h 6125013"/>
                      <a:gd name="connsiteX18" fmla="*/ 10562588 w 11723582"/>
                      <a:gd name="connsiteY18" fmla="*/ 6125013 h 6125013"/>
                      <a:gd name="connsiteX19" fmla="*/ 9459608 w 11723582"/>
                      <a:gd name="connsiteY19" fmla="*/ 6125013 h 6125013"/>
                      <a:gd name="connsiteX20" fmla="*/ 8811825 w 11723582"/>
                      <a:gd name="connsiteY20" fmla="*/ 6125013 h 6125013"/>
                      <a:gd name="connsiteX21" fmla="*/ 7708845 w 11723582"/>
                      <a:gd name="connsiteY21" fmla="*/ 6125013 h 6125013"/>
                      <a:gd name="connsiteX22" fmla="*/ 6947263 w 11723582"/>
                      <a:gd name="connsiteY22" fmla="*/ 6125013 h 6125013"/>
                      <a:gd name="connsiteX23" fmla="*/ 6413280 w 11723582"/>
                      <a:gd name="connsiteY23" fmla="*/ 6125013 h 6125013"/>
                      <a:gd name="connsiteX24" fmla="*/ 5879297 w 11723582"/>
                      <a:gd name="connsiteY24" fmla="*/ 6125013 h 6125013"/>
                      <a:gd name="connsiteX25" fmla="*/ 5003917 w 11723582"/>
                      <a:gd name="connsiteY25" fmla="*/ 6125013 h 6125013"/>
                      <a:gd name="connsiteX26" fmla="*/ 4242335 w 11723582"/>
                      <a:gd name="connsiteY26" fmla="*/ 6125013 h 6125013"/>
                      <a:gd name="connsiteX27" fmla="*/ 3253154 w 11723582"/>
                      <a:gd name="connsiteY27" fmla="*/ 6125013 h 6125013"/>
                      <a:gd name="connsiteX28" fmla="*/ 2377773 w 11723582"/>
                      <a:gd name="connsiteY28" fmla="*/ 6125013 h 6125013"/>
                      <a:gd name="connsiteX29" fmla="*/ 1502392 w 11723582"/>
                      <a:gd name="connsiteY29" fmla="*/ 6125013 h 6125013"/>
                      <a:gd name="connsiteX30" fmla="*/ 171812 w 11723582"/>
                      <a:gd name="connsiteY30" fmla="*/ 6125013 h 6125013"/>
                      <a:gd name="connsiteX31" fmla="*/ 0 w 11723582"/>
                      <a:gd name="connsiteY31" fmla="*/ 5104158 h 6125013"/>
                      <a:gd name="connsiteX32" fmla="*/ 0 w 11723582"/>
                      <a:gd name="connsiteY32" fmla="*/ 1020854 h 6125013"/>
                      <a:gd name="connsiteX0" fmla="*/ 0 w 11723582"/>
                      <a:gd name="connsiteY0" fmla="*/ 1020854 h 6125013"/>
                      <a:gd name="connsiteX1" fmla="*/ 171812 w 11723582"/>
                      <a:gd name="connsiteY1" fmla="*/ 0 h 6125013"/>
                      <a:gd name="connsiteX2" fmla="*/ 705795 w 11723582"/>
                      <a:gd name="connsiteY2" fmla="*/ 0 h 6125013"/>
                      <a:gd name="connsiteX3" fmla="*/ 1239778 w 11723582"/>
                      <a:gd name="connsiteY3" fmla="*/ 0 h 6125013"/>
                      <a:gd name="connsiteX4" fmla="*/ 2001358 w 11723582"/>
                      <a:gd name="connsiteY4" fmla="*/ 0 h 6125013"/>
                      <a:gd name="connsiteX5" fmla="*/ 2762940 w 11723582"/>
                      <a:gd name="connsiteY5" fmla="*/ 0 h 6125013"/>
                      <a:gd name="connsiteX6" fmla="*/ 3410723 w 11723582"/>
                      <a:gd name="connsiteY6" fmla="*/ 0 h 6125013"/>
                      <a:gd name="connsiteX7" fmla="*/ 4399904 w 11723582"/>
                      <a:gd name="connsiteY7" fmla="*/ 0 h 6125013"/>
                      <a:gd name="connsiteX8" fmla="*/ 5047686 w 11723582"/>
                      <a:gd name="connsiteY8" fmla="*/ 0 h 6125013"/>
                      <a:gd name="connsiteX9" fmla="*/ 5695468 w 11723582"/>
                      <a:gd name="connsiteY9" fmla="*/ 0 h 6125013"/>
                      <a:gd name="connsiteX10" fmla="*/ 6457050 w 11723582"/>
                      <a:gd name="connsiteY10" fmla="*/ 0 h 6125013"/>
                      <a:gd name="connsiteX11" fmla="*/ 7104831 w 11723582"/>
                      <a:gd name="connsiteY11" fmla="*/ 0 h 6125013"/>
                      <a:gd name="connsiteX12" fmla="*/ 8094012 w 11723582"/>
                      <a:gd name="connsiteY12" fmla="*/ 0 h 6125013"/>
                      <a:gd name="connsiteX13" fmla="*/ 8627995 w 11723582"/>
                      <a:gd name="connsiteY13" fmla="*/ 0 h 6125013"/>
                      <a:gd name="connsiteX14" fmla="*/ 9503376 w 11723582"/>
                      <a:gd name="connsiteY14" fmla="*/ 0 h 6125013"/>
                      <a:gd name="connsiteX15" fmla="*/ 10606357 w 11723582"/>
                      <a:gd name="connsiteY15" fmla="*/ 0 h 6125013"/>
                      <a:gd name="connsiteX16" fmla="*/ 11551769 w 11723582"/>
                      <a:gd name="connsiteY16" fmla="*/ 0 h 6125013"/>
                      <a:gd name="connsiteX17" fmla="*/ 11723582 w 11723582"/>
                      <a:gd name="connsiteY17" fmla="*/ 1020854 h 6125013"/>
                      <a:gd name="connsiteX18" fmla="*/ 11723582 w 11723582"/>
                      <a:gd name="connsiteY18" fmla="*/ 5104158 h 6125013"/>
                      <a:gd name="connsiteX19" fmla="*/ 11551769 w 11723582"/>
                      <a:gd name="connsiteY19" fmla="*/ 6125013 h 6125013"/>
                      <a:gd name="connsiteX20" fmla="*/ 11017786 w 11723582"/>
                      <a:gd name="connsiteY20" fmla="*/ 6125013 h 6125013"/>
                      <a:gd name="connsiteX21" fmla="*/ 9914806 w 11723582"/>
                      <a:gd name="connsiteY21" fmla="*/ 6125013 h 6125013"/>
                      <a:gd name="connsiteX22" fmla="*/ 8811825 w 11723582"/>
                      <a:gd name="connsiteY22" fmla="*/ 6125013 h 6125013"/>
                      <a:gd name="connsiteX23" fmla="*/ 8277844 w 11723582"/>
                      <a:gd name="connsiteY23" fmla="*/ 6125013 h 6125013"/>
                      <a:gd name="connsiteX24" fmla="*/ 7516262 w 11723582"/>
                      <a:gd name="connsiteY24" fmla="*/ 6125013 h 6125013"/>
                      <a:gd name="connsiteX25" fmla="*/ 6527081 w 11723582"/>
                      <a:gd name="connsiteY25" fmla="*/ 6125013 h 6125013"/>
                      <a:gd name="connsiteX26" fmla="*/ 6062166 w 11723582"/>
                      <a:gd name="connsiteY26" fmla="*/ 6125013 h 6125013"/>
                      <a:gd name="connsiteX27" fmla="*/ 5537900 w 11723582"/>
                      <a:gd name="connsiteY27" fmla="*/ 6125013 h 6125013"/>
                      <a:gd name="connsiteX28" fmla="*/ 4776318 w 11723582"/>
                      <a:gd name="connsiteY28" fmla="*/ 6125013 h 6125013"/>
                      <a:gd name="connsiteX29" fmla="*/ 3673338 w 11723582"/>
                      <a:gd name="connsiteY29" fmla="*/ 6125013 h 6125013"/>
                      <a:gd name="connsiteX30" fmla="*/ 3139355 w 11723582"/>
                      <a:gd name="connsiteY30" fmla="*/ 6125013 h 6125013"/>
                      <a:gd name="connsiteX31" fmla="*/ 2377773 w 11723582"/>
                      <a:gd name="connsiteY31" fmla="*/ 6125013 h 6125013"/>
                      <a:gd name="connsiteX32" fmla="*/ 1843790 w 11723582"/>
                      <a:gd name="connsiteY32" fmla="*/ 6125013 h 6125013"/>
                      <a:gd name="connsiteX33" fmla="*/ 171812 w 11723582"/>
                      <a:gd name="connsiteY33" fmla="*/ 6125013 h 6125013"/>
                      <a:gd name="connsiteX34" fmla="*/ 0 w 11723582"/>
                      <a:gd name="connsiteY34" fmla="*/ 5104158 h 6125013"/>
                      <a:gd name="connsiteX35" fmla="*/ 0 w 11723582"/>
                      <a:gd name="connsiteY35" fmla="*/ 1020854 h 61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723582" h="6125013" fill="none" extrusionOk="0">
                        <a:moveTo>
                          <a:pt x="0" y="1020854"/>
                        </a:moveTo>
                        <a:cubicBezTo>
                          <a:pt x="-14058" y="485100"/>
                          <a:pt x="51056" y="-127214"/>
                          <a:pt x="171812" y="0"/>
                        </a:cubicBezTo>
                        <a:cubicBezTo>
                          <a:pt x="488026" y="-227806"/>
                          <a:pt x="716869" y="366194"/>
                          <a:pt x="819594" y="0"/>
                        </a:cubicBezTo>
                        <a:cubicBezTo>
                          <a:pt x="1173856" y="-309655"/>
                          <a:pt x="1592441" y="536207"/>
                          <a:pt x="1922575" y="0"/>
                        </a:cubicBezTo>
                        <a:cubicBezTo>
                          <a:pt x="2178764" y="-501686"/>
                          <a:pt x="2424945" y="491742"/>
                          <a:pt x="2570357" y="0"/>
                        </a:cubicBezTo>
                        <a:cubicBezTo>
                          <a:pt x="2807490" y="-319806"/>
                          <a:pt x="3293843" y="379580"/>
                          <a:pt x="3673338" y="0"/>
                        </a:cubicBezTo>
                        <a:cubicBezTo>
                          <a:pt x="4190276" y="-295904"/>
                          <a:pt x="4247295" y="264466"/>
                          <a:pt x="4662517" y="0"/>
                        </a:cubicBezTo>
                        <a:cubicBezTo>
                          <a:pt x="4905435" y="-276172"/>
                          <a:pt x="5261704" y="408201"/>
                          <a:pt x="5765499" y="0"/>
                        </a:cubicBezTo>
                        <a:cubicBezTo>
                          <a:pt x="6203510" y="-360525"/>
                          <a:pt x="6030709" y="434146"/>
                          <a:pt x="6527081" y="0"/>
                        </a:cubicBezTo>
                        <a:cubicBezTo>
                          <a:pt x="6833807" y="-306169"/>
                          <a:pt x="6979815" y="402885"/>
                          <a:pt x="7402461" y="0"/>
                        </a:cubicBezTo>
                        <a:cubicBezTo>
                          <a:pt x="7728874" y="-516421"/>
                          <a:pt x="7877068" y="107224"/>
                          <a:pt x="8164043" y="0"/>
                        </a:cubicBezTo>
                        <a:cubicBezTo>
                          <a:pt x="8423286" y="-108796"/>
                          <a:pt x="8543454" y="171114"/>
                          <a:pt x="8698026" y="0"/>
                        </a:cubicBezTo>
                        <a:cubicBezTo>
                          <a:pt x="8908554" y="-125758"/>
                          <a:pt x="9481725" y="731065"/>
                          <a:pt x="9687207" y="0"/>
                        </a:cubicBezTo>
                        <a:cubicBezTo>
                          <a:pt x="9965833" y="-543264"/>
                          <a:pt x="10387511" y="251223"/>
                          <a:pt x="10790187" y="0"/>
                        </a:cubicBezTo>
                        <a:cubicBezTo>
                          <a:pt x="11200689" y="-277745"/>
                          <a:pt x="11398062" y="268008"/>
                          <a:pt x="11551769" y="0"/>
                        </a:cubicBezTo>
                        <a:cubicBezTo>
                          <a:pt x="11596931" y="-6999"/>
                          <a:pt x="11608200" y="344304"/>
                          <a:pt x="11723582" y="1020854"/>
                        </a:cubicBezTo>
                        <a:cubicBezTo>
                          <a:pt x="11661459" y="2639342"/>
                          <a:pt x="11848968" y="3985371"/>
                          <a:pt x="11723582" y="5104158"/>
                        </a:cubicBezTo>
                        <a:cubicBezTo>
                          <a:pt x="11705359" y="5741375"/>
                          <a:pt x="11646237" y="6066791"/>
                          <a:pt x="11551769" y="6125013"/>
                        </a:cubicBezTo>
                        <a:cubicBezTo>
                          <a:pt x="11211941" y="6720321"/>
                          <a:pt x="10921118" y="6024971"/>
                          <a:pt x="10562588" y="6125013"/>
                        </a:cubicBezTo>
                        <a:cubicBezTo>
                          <a:pt x="10246805" y="6363788"/>
                          <a:pt x="9791679" y="6086580"/>
                          <a:pt x="9459608" y="6125013"/>
                        </a:cubicBezTo>
                        <a:cubicBezTo>
                          <a:pt x="9163694" y="6259764"/>
                          <a:pt x="9041768" y="5915168"/>
                          <a:pt x="8811825" y="6125013"/>
                        </a:cubicBezTo>
                        <a:cubicBezTo>
                          <a:pt x="8553731" y="6346182"/>
                          <a:pt x="8030002" y="5549466"/>
                          <a:pt x="7708845" y="6125013"/>
                        </a:cubicBezTo>
                        <a:cubicBezTo>
                          <a:pt x="7327527" y="6810785"/>
                          <a:pt x="7148564" y="5795179"/>
                          <a:pt x="6947263" y="6125013"/>
                        </a:cubicBezTo>
                        <a:cubicBezTo>
                          <a:pt x="6698620" y="6473184"/>
                          <a:pt x="6572952" y="5897731"/>
                          <a:pt x="6413280" y="6125013"/>
                        </a:cubicBezTo>
                        <a:cubicBezTo>
                          <a:pt x="6286228" y="6342864"/>
                          <a:pt x="6049623" y="5940764"/>
                          <a:pt x="5879297" y="6125013"/>
                        </a:cubicBezTo>
                        <a:cubicBezTo>
                          <a:pt x="5698183" y="6269832"/>
                          <a:pt x="5248301" y="5466556"/>
                          <a:pt x="5003917" y="6125013"/>
                        </a:cubicBezTo>
                        <a:cubicBezTo>
                          <a:pt x="4717847" y="6728211"/>
                          <a:pt x="4433136" y="5875330"/>
                          <a:pt x="4242335" y="6125013"/>
                        </a:cubicBezTo>
                        <a:cubicBezTo>
                          <a:pt x="4140423" y="6428954"/>
                          <a:pt x="3676206" y="5576973"/>
                          <a:pt x="3253154" y="6125013"/>
                        </a:cubicBezTo>
                        <a:cubicBezTo>
                          <a:pt x="2872083" y="6783934"/>
                          <a:pt x="2801175" y="5520895"/>
                          <a:pt x="2377773" y="6125013"/>
                        </a:cubicBezTo>
                        <a:cubicBezTo>
                          <a:pt x="1942327" y="6620297"/>
                          <a:pt x="1855797" y="5781427"/>
                          <a:pt x="1502392" y="6125013"/>
                        </a:cubicBezTo>
                        <a:cubicBezTo>
                          <a:pt x="978854" y="6360972"/>
                          <a:pt x="612157" y="5835012"/>
                          <a:pt x="171812" y="6125013"/>
                        </a:cubicBezTo>
                        <a:cubicBezTo>
                          <a:pt x="44762" y="6079072"/>
                          <a:pt x="65046" y="5833728"/>
                          <a:pt x="0" y="5104158"/>
                        </a:cubicBezTo>
                        <a:cubicBezTo>
                          <a:pt x="144317" y="3071577"/>
                          <a:pt x="-71645" y="2223282"/>
                          <a:pt x="0" y="1020854"/>
                        </a:cubicBezTo>
                        <a:close/>
                      </a:path>
                      <a:path w="11723582" h="6125013" stroke="0" extrusionOk="0">
                        <a:moveTo>
                          <a:pt x="0" y="1020854"/>
                        </a:moveTo>
                        <a:cubicBezTo>
                          <a:pt x="8589" y="490732"/>
                          <a:pt x="88365" y="19654"/>
                          <a:pt x="171812" y="0"/>
                        </a:cubicBezTo>
                        <a:cubicBezTo>
                          <a:pt x="445275" y="-296661"/>
                          <a:pt x="456203" y="225838"/>
                          <a:pt x="705795" y="0"/>
                        </a:cubicBezTo>
                        <a:cubicBezTo>
                          <a:pt x="901448" y="-317878"/>
                          <a:pt x="1100866" y="339071"/>
                          <a:pt x="1239778" y="0"/>
                        </a:cubicBezTo>
                        <a:cubicBezTo>
                          <a:pt x="1436455" y="-336437"/>
                          <a:pt x="1820235" y="142171"/>
                          <a:pt x="2001358" y="0"/>
                        </a:cubicBezTo>
                        <a:cubicBezTo>
                          <a:pt x="2173069" y="-169320"/>
                          <a:pt x="2526530" y="418039"/>
                          <a:pt x="2762940" y="0"/>
                        </a:cubicBezTo>
                        <a:cubicBezTo>
                          <a:pt x="2873853" y="-472213"/>
                          <a:pt x="3054470" y="94358"/>
                          <a:pt x="3410723" y="0"/>
                        </a:cubicBezTo>
                        <a:cubicBezTo>
                          <a:pt x="3705757" y="-210286"/>
                          <a:pt x="4038910" y="194793"/>
                          <a:pt x="4399904" y="0"/>
                        </a:cubicBezTo>
                        <a:cubicBezTo>
                          <a:pt x="4673006" y="-107749"/>
                          <a:pt x="4823639" y="296304"/>
                          <a:pt x="5047686" y="0"/>
                        </a:cubicBezTo>
                        <a:cubicBezTo>
                          <a:pt x="5257893" y="-336591"/>
                          <a:pt x="5466509" y="168302"/>
                          <a:pt x="5695468" y="0"/>
                        </a:cubicBezTo>
                        <a:cubicBezTo>
                          <a:pt x="5919351" y="-229119"/>
                          <a:pt x="6213282" y="301026"/>
                          <a:pt x="6457050" y="0"/>
                        </a:cubicBezTo>
                        <a:cubicBezTo>
                          <a:pt x="6823935" y="-304419"/>
                          <a:pt x="6865008" y="4806"/>
                          <a:pt x="7104831" y="0"/>
                        </a:cubicBezTo>
                        <a:cubicBezTo>
                          <a:pt x="7333523" y="14134"/>
                          <a:pt x="7670622" y="745108"/>
                          <a:pt x="8094012" y="0"/>
                        </a:cubicBezTo>
                        <a:cubicBezTo>
                          <a:pt x="8499357" y="-502409"/>
                          <a:pt x="8471907" y="325397"/>
                          <a:pt x="8627995" y="0"/>
                        </a:cubicBezTo>
                        <a:cubicBezTo>
                          <a:pt x="8696760" y="-324869"/>
                          <a:pt x="9263606" y="344819"/>
                          <a:pt x="9503376" y="0"/>
                        </a:cubicBezTo>
                        <a:cubicBezTo>
                          <a:pt x="9801556" y="-347765"/>
                          <a:pt x="10208224" y="385321"/>
                          <a:pt x="10606357" y="0"/>
                        </a:cubicBezTo>
                        <a:cubicBezTo>
                          <a:pt x="10989165" y="-448297"/>
                          <a:pt x="11075152" y="258805"/>
                          <a:pt x="11551769" y="0"/>
                        </a:cubicBezTo>
                        <a:cubicBezTo>
                          <a:pt x="11615427" y="-15752"/>
                          <a:pt x="11812673" y="405270"/>
                          <a:pt x="11723582" y="1020854"/>
                        </a:cubicBezTo>
                        <a:cubicBezTo>
                          <a:pt x="11761665" y="2064113"/>
                          <a:pt x="11670310" y="3504658"/>
                          <a:pt x="11723582" y="5104158"/>
                        </a:cubicBezTo>
                        <a:cubicBezTo>
                          <a:pt x="11736921" y="5624810"/>
                          <a:pt x="11628205" y="6064091"/>
                          <a:pt x="11551769" y="6125013"/>
                        </a:cubicBezTo>
                        <a:cubicBezTo>
                          <a:pt x="11382406" y="6481600"/>
                          <a:pt x="11242802" y="5979776"/>
                          <a:pt x="11017786" y="6125013"/>
                        </a:cubicBezTo>
                        <a:cubicBezTo>
                          <a:pt x="10810636" y="6277761"/>
                          <a:pt x="10273197" y="5843981"/>
                          <a:pt x="9914806" y="6125013"/>
                        </a:cubicBezTo>
                        <a:cubicBezTo>
                          <a:pt x="9535740" y="6476428"/>
                          <a:pt x="9126246" y="6149349"/>
                          <a:pt x="8811825" y="6125013"/>
                        </a:cubicBezTo>
                        <a:cubicBezTo>
                          <a:pt x="8438733" y="6161674"/>
                          <a:pt x="8509768" y="5971962"/>
                          <a:pt x="8277844" y="6125013"/>
                        </a:cubicBezTo>
                        <a:cubicBezTo>
                          <a:pt x="8020571" y="6275027"/>
                          <a:pt x="7691830" y="5512904"/>
                          <a:pt x="7516262" y="6125013"/>
                        </a:cubicBezTo>
                        <a:cubicBezTo>
                          <a:pt x="7348817" y="6575943"/>
                          <a:pt x="6877264" y="6077688"/>
                          <a:pt x="6527081" y="6125013"/>
                        </a:cubicBezTo>
                        <a:cubicBezTo>
                          <a:pt x="6373125" y="6129228"/>
                          <a:pt x="6265925" y="6093991"/>
                          <a:pt x="6062166" y="6125013"/>
                        </a:cubicBezTo>
                        <a:cubicBezTo>
                          <a:pt x="5858407" y="6156035"/>
                          <a:pt x="5703356" y="6065186"/>
                          <a:pt x="5537900" y="6125013"/>
                        </a:cubicBezTo>
                        <a:cubicBezTo>
                          <a:pt x="5122878" y="6231647"/>
                          <a:pt x="5035256" y="5615216"/>
                          <a:pt x="4776318" y="6125013"/>
                        </a:cubicBezTo>
                        <a:cubicBezTo>
                          <a:pt x="4407896" y="6513611"/>
                          <a:pt x="4046866" y="5641502"/>
                          <a:pt x="3673338" y="6125013"/>
                        </a:cubicBezTo>
                        <a:cubicBezTo>
                          <a:pt x="3267571" y="6705280"/>
                          <a:pt x="3404767" y="5708342"/>
                          <a:pt x="3139355" y="6125013"/>
                        </a:cubicBezTo>
                        <a:cubicBezTo>
                          <a:pt x="2963391" y="6450193"/>
                          <a:pt x="2827406" y="5660953"/>
                          <a:pt x="2377773" y="6125013"/>
                        </a:cubicBezTo>
                        <a:cubicBezTo>
                          <a:pt x="2052356" y="6538087"/>
                          <a:pt x="1967479" y="5766433"/>
                          <a:pt x="1843790" y="6125013"/>
                        </a:cubicBezTo>
                        <a:cubicBezTo>
                          <a:pt x="1742303" y="6419746"/>
                          <a:pt x="587282" y="5632320"/>
                          <a:pt x="171812" y="6125013"/>
                        </a:cubicBezTo>
                        <a:cubicBezTo>
                          <a:pt x="66871" y="6186862"/>
                          <a:pt x="-76186" y="5728108"/>
                          <a:pt x="0" y="5104158"/>
                        </a:cubicBezTo>
                        <a:cubicBezTo>
                          <a:pt x="-10049" y="3159208"/>
                          <a:pt x="-64331" y="2518676"/>
                          <a:pt x="0" y="1020854"/>
                        </a:cubicBezTo>
                        <a:close/>
                      </a:path>
                      <a:path w="11723582" h="6125013" fill="none" stroke="0" extrusionOk="0">
                        <a:moveTo>
                          <a:pt x="0" y="1020854"/>
                        </a:moveTo>
                        <a:cubicBezTo>
                          <a:pt x="4408" y="473836"/>
                          <a:pt x="93065" y="-110328"/>
                          <a:pt x="171812" y="0"/>
                        </a:cubicBezTo>
                        <a:cubicBezTo>
                          <a:pt x="501866" y="-285930"/>
                          <a:pt x="672415" y="367542"/>
                          <a:pt x="819594" y="0"/>
                        </a:cubicBezTo>
                        <a:cubicBezTo>
                          <a:pt x="1053730" y="-221257"/>
                          <a:pt x="1598733" y="567869"/>
                          <a:pt x="1922575" y="0"/>
                        </a:cubicBezTo>
                        <a:cubicBezTo>
                          <a:pt x="2140305" y="-546572"/>
                          <a:pt x="2521950" y="478346"/>
                          <a:pt x="2570357" y="0"/>
                        </a:cubicBezTo>
                        <a:cubicBezTo>
                          <a:pt x="2661461" y="-296382"/>
                          <a:pt x="3172822" y="307767"/>
                          <a:pt x="3673338" y="0"/>
                        </a:cubicBezTo>
                        <a:cubicBezTo>
                          <a:pt x="4182581" y="-395000"/>
                          <a:pt x="4457028" y="214960"/>
                          <a:pt x="4662517" y="0"/>
                        </a:cubicBezTo>
                        <a:cubicBezTo>
                          <a:pt x="5006752" y="-287807"/>
                          <a:pt x="5369861" y="416940"/>
                          <a:pt x="5765499" y="0"/>
                        </a:cubicBezTo>
                        <a:cubicBezTo>
                          <a:pt x="6270823" y="-430237"/>
                          <a:pt x="6027523" y="497013"/>
                          <a:pt x="6527081" y="0"/>
                        </a:cubicBezTo>
                        <a:cubicBezTo>
                          <a:pt x="6989669" y="-458562"/>
                          <a:pt x="7019295" y="642365"/>
                          <a:pt x="7402461" y="0"/>
                        </a:cubicBezTo>
                        <a:cubicBezTo>
                          <a:pt x="7690245" y="-500306"/>
                          <a:pt x="7888410" y="175467"/>
                          <a:pt x="8164043" y="0"/>
                        </a:cubicBezTo>
                        <a:cubicBezTo>
                          <a:pt x="8360328" y="-149698"/>
                          <a:pt x="8565687" y="217515"/>
                          <a:pt x="8698026" y="0"/>
                        </a:cubicBezTo>
                        <a:cubicBezTo>
                          <a:pt x="8908465" y="-177404"/>
                          <a:pt x="9463903" y="486708"/>
                          <a:pt x="9687207" y="0"/>
                        </a:cubicBezTo>
                        <a:cubicBezTo>
                          <a:pt x="9893791" y="-629065"/>
                          <a:pt x="10367376" y="223906"/>
                          <a:pt x="10790187" y="0"/>
                        </a:cubicBezTo>
                        <a:cubicBezTo>
                          <a:pt x="11117394" y="-254781"/>
                          <a:pt x="11353972" y="192267"/>
                          <a:pt x="11551769" y="0"/>
                        </a:cubicBezTo>
                        <a:cubicBezTo>
                          <a:pt x="11564714" y="-22235"/>
                          <a:pt x="11659231" y="327970"/>
                          <a:pt x="11723582" y="1020854"/>
                        </a:cubicBezTo>
                        <a:cubicBezTo>
                          <a:pt x="12011562" y="2691152"/>
                          <a:pt x="11749440" y="3799264"/>
                          <a:pt x="11723582" y="5104158"/>
                        </a:cubicBezTo>
                        <a:cubicBezTo>
                          <a:pt x="11708441" y="5759513"/>
                          <a:pt x="11661186" y="6084439"/>
                          <a:pt x="11551769" y="6125013"/>
                        </a:cubicBezTo>
                        <a:cubicBezTo>
                          <a:pt x="11194310" y="6728222"/>
                          <a:pt x="10868931" y="5990600"/>
                          <a:pt x="10562588" y="6125013"/>
                        </a:cubicBezTo>
                        <a:cubicBezTo>
                          <a:pt x="10196037" y="6293037"/>
                          <a:pt x="9800682" y="6049876"/>
                          <a:pt x="9459608" y="6125013"/>
                        </a:cubicBezTo>
                        <a:cubicBezTo>
                          <a:pt x="9053474" y="6250490"/>
                          <a:pt x="9062459" y="5993025"/>
                          <a:pt x="8811825" y="6125013"/>
                        </a:cubicBezTo>
                        <a:cubicBezTo>
                          <a:pt x="8679417" y="6238061"/>
                          <a:pt x="7919790" y="5564809"/>
                          <a:pt x="7708845" y="6125013"/>
                        </a:cubicBezTo>
                        <a:cubicBezTo>
                          <a:pt x="7352020" y="6810595"/>
                          <a:pt x="7210598" y="5782242"/>
                          <a:pt x="6947263" y="6125013"/>
                        </a:cubicBezTo>
                        <a:cubicBezTo>
                          <a:pt x="6615704" y="6446037"/>
                          <a:pt x="6493110" y="5920871"/>
                          <a:pt x="6413280" y="6125013"/>
                        </a:cubicBezTo>
                        <a:cubicBezTo>
                          <a:pt x="6293639" y="6320247"/>
                          <a:pt x="6048440" y="5985579"/>
                          <a:pt x="5879297" y="6125013"/>
                        </a:cubicBezTo>
                        <a:cubicBezTo>
                          <a:pt x="5698187" y="6127445"/>
                          <a:pt x="5152589" y="5590900"/>
                          <a:pt x="5003917" y="6125013"/>
                        </a:cubicBezTo>
                        <a:cubicBezTo>
                          <a:pt x="4750743" y="6657006"/>
                          <a:pt x="4360003" y="5779461"/>
                          <a:pt x="4242335" y="6125013"/>
                        </a:cubicBezTo>
                        <a:cubicBezTo>
                          <a:pt x="4172209" y="6467306"/>
                          <a:pt x="3541654" y="5669705"/>
                          <a:pt x="3253154" y="6125013"/>
                        </a:cubicBezTo>
                        <a:cubicBezTo>
                          <a:pt x="2648557" y="6653411"/>
                          <a:pt x="2774563" y="5576521"/>
                          <a:pt x="2377773" y="6125013"/>
                        </a:cubicBezTo>
                        <a:cubicBezTo>
                          <a:pt x="1910183" y="6548649"/>
                          <a:pt x="1886266" y="5883526"/>
                          <a:pt x="1502392" y="6125013"/>
                        </a:cubicBezTo>
                        <a:cubicBezTo>
                          <a:pt x="1004326" y="6263744"/>
                          <a:pt x="648796" y="5726028"/>
                          <a:pt x="171812" y="6125013"/>
                        </a:cubicBezTo>
                        <a:cubicBezTo>
                          <a:pt x="99959" y="6125755"/>
                          <a:pt x="57043" y="5777599"/>
                          <a:pt x="0" y="5104158"/>
                        </a:cubicBezTo>
                        <a:cubicBezTo>
                          <a:pt x="-97823" y="3283055"/>
                          <a:pt x="86527" y="2249103"/>
                          <a:pt x="0" y="10208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626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49BAA0FF-8F18-D390-DAA1-125F961D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E97F1-3223-EB81-F76E-72DEEAFFC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543F9-6BF5-7B79-4903-37D1C775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4840B-FDF1-8BE7-12EC-E698F106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99400-2D36-26F0-315E-C35BED18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DF93-0756-9CA4-4EC0-737AEAB3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30FF3-CC2D-CEDC-3149-832A734CB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833BD-75EB-046D-1811-7C78F8F7B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83B2F-959F-155F-9CC8-D9388DBF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1DDC3-0F5A-E935-C54D-710C80E8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3E6AF-A341-1F73-6E27-266A050E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F16A-A061-49A9-EA89-DA6DB779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00A2-A6DD-6A9D-384A-EEDF0C90B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9B81-2C3F-D56F-5C34-DFD6FDB2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E8398-9E42-18A6-0877-F09E1F4E8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27514-B711-C4F6-C456-941FA2D3F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9158D-CEE0-86D8-1A02-EE6B8CC2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F27416-9F1A-A334-2D7F-31E4F42B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6618B-7AAB-AE86-BE91-E1793E2C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7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8D44-08B0-E9F5-8FCF-757CAF2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EF17B-740F-2B43-3EF2-C0C6E51B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14E3D-EC91-038C-9B43-169AACBF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C719B-9420-FE04-BA8A-0A80CDB1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103E0-16A6-A677-588E-B7A04A80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CF0B0-E087-F704-11C3-79F9543E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3657-BB4E-F123-AAD9-4DF811FB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6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152B-792F-57E9-F4BC-4F297F2F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01E42-EDFF-F0AD-6D7A-92275B65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8A296-44AF-C152-01A9-C3304C0B6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D6D2F-1D05-8F8B-835F-1DE317C8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47DAC-10A6-45A2-92E1-C7B586BBB92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7E7CE-EFF0-60BD-C827-EA41CF5B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ABA2C-72A2-59E5-B03B-BD8B5BDC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FC3BD9-BEF5-424D-AFB1-E69BA755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7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2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F220E-26B8-466E-BF8A-B857E25FE5B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C1FAB-FE1B-483E-A689-155B21EB20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3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7D7848-1EE9-6822-B7A1-3BE84CFB84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45" y="218489"/>
            <a:ext cx="1472837" cy="14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8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514" y="164596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A3F9BAE-B3AB-F162-6AF2-4F2B73688F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2" y="171450"/>
            <a:ext cx="1533526" cy="15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6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7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8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9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84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6691" y="2189017"/>
            <a:ext cx="10875819" cy="34636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45909"/>
              </a:avLst>
            </a:prstTxWarp>
            <a:spAutoFit/>
          </a:bodyPr>
          <a:lstStyle/>
          <a:p>
            <a:r>
              <a:rPr lang="en-US" sz="9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CHÀO </a:t>
            </a:r>
            <a:r>
              <a:rPr lang="en-US" sz="9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QUÝ THẦY CÔ VỀ DỰ </a:t>
            </a:r>
            <a:r>
              <a:rPr lang="en-US" sz="9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9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 </a:t>
            </a:r>
            <a:r>
              <a:rPr lang="en-US" sz="9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 </a:t>
            </a:r>
            <a:r>
              <a:rPr lang="vi-VN" sz="9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en-US" sz="9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55183" y="2691033"/>
            <a:ext cx="3761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Thị Vấn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3"/>
          <p:cNvGrpSpPr/>
          <p:nvPr/>
        </p:nvGrpSpPr>
        <p:grpSpPr>
          <a:xfrm>
            <a:off x="2105889" y="3491345"/>
            <a:ext cx="7915795" cy="2659729"/>
            <a:chOff x="2332" y="6262"/>
            <a:chExt cx="14124" cy="3380"/>
          </a:xfrm>
        </p:grpSpPr>
        <p:pic>
          <p:nvPicPr>
            <p:cNvPr id="8" name="图片 6" descr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0" name="图片 12" descr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89955" y="753023"/>
            <a:ext cx="661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smtClean="0">
                <a:solidFill>
                  <a:srgbClr val="00B050"/>
                </a:solidFill>
                <a:latin typeface="+mj-lt"/>
              </a:rPr>
              <a:t>TRƯỜNG TIỂU HỌC SỐ 1 BÌNH HẢI </a:t>
            </a:r>
            <a:endParaRPr lang="en-US" sz="2800" b="1" u="sng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1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093510" y="488529"/>
            <a:ext cx="1063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358610" y="622226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33632" y="2121032"/>
            <a:ext cx="5148017" cy="20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88816" y="2055043"/>
            <a:ext cx="65649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8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05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67152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140644" y="539935"/>
            <a:ext cx="10565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365134" y="539935"/>
            <a:ext cx="666403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35 100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90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67152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707010" y="2752627"/>
            <a:ext cx="3779265" cy="193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77494" y="2696066"/>
            <a:ext cx="3838182" cy="194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3160881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图片 11">
            <a:extLst>
              <a:ext uri="{FF2B5EF4-FFF2-40B4-BE49-F238E27FC236}">
                <a16:creationId xmlns:a16="http://schemas.microsoft.com/office/drawing/2014/main" id="{F9BBEC02-6E08-AA30-70D5-A8BC08464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328" flipH="1">
            <a:off x="9729260" y="564955"/>
            <a:ext cx="1624000" cy="13460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48E5978-FF42-43BB-9F12-70DB471662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00544" y="4818995"/>
            <a:ext cx="1055097" cy="226294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1924CF8-A5E4-EEA9-6FF3-17A9E329B9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76657" y="276513"/>
            <a:ext cx="2144638" cy="1905240"/>
          </a:xfrm>
          <a:prstGeom prst="rect">
            <a:avLst/>
          </a:prstGeom>
        </p:spPr>
      </p:pic>
      <p:sp>
        <p:nvSpPr>
          <p:cNvPr id="25" name="Google Shape;1167;p39">
            <a:extLst>
              <a:ext uri="{FF2B5EF4-FFF2-40B4-BE49-F238E27FC236}">
                <a16:creationId xmlns:a16="http://schemas.microsoft.com/office/drawing/2014/main" id="{BB2CBE5A-A01A-941A-8FDD-32043DE80C49}"/>
              </a:ext>
            </a:extLst>
          </p:cNvPr>
          <p:cNvSpPr txBox="1">
            <a:spLocks/>
          </p:cNvSpPr>
          <p:nvPr/>
        </p:nvSpPr>
        <p:spPr>
          <a:xfrm>
            <a:off x="288952" y="2479093"/>
            <a:ext cx="9662226" cy="7913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7EAC4-1800-C45E-5DE9-2DA17502FB80}"/>
              </a:ext>
            </a:extLst>
          </p:cNvPr>
          <p:cNvGrpSpPr/>
          <p:nvPr/>
        </p:nvGrpSpPr>
        <p:grpSpPr>
          <a:xfrm>
            <a:off x="3392810" y="265884"/>
            <a:ext cx="6200993" cy="1331459"/>
            <a:chOff x="150128" y="102542"/>
            <a:chExt cx="11866241" cy="20094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3176D4E-615C-BDF1-16B0-4201E216A222}"/>
                </a:ext>
              </a:extLst>
            </p:cNvPr>
            <p:cNvGrpSpPr/>
            <p:nvPr/>
          </p:nvGrpSpPr>
          <p:grpSpPr>
            <a:xfrm>
              <a:off x="1107066" y="248000"/>
              <a:ext cx="10909303" cy="1863939"/>
              <a:chOff x="1107065" y="247999"/>
              <a:chExt cx="11160366" cy="186393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D493D76-0167-C37B-486E-4C7502B13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7065" y="247999"/>
                <a:ext cx="11160366" cy="1863939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4FDF492-F66D-BE83-05BA-749245B9A02D}"/>
                  </a:ext>
                </a:extLst>
              </p:cNvPr>
              <p:cNvSpPr/>
              <p:nvPr/>
            </p:nvSpPr>
            <p:spPr>
              <a:xfrm>
                <a:off x="3375727" y="296954"/>
                <a:ext cx="6903894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8000" b="1" i="0" dirty="0">
                  <a:ln w="127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+mj-lt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980151-6D62-ACC7-316F-C2229E69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169CBF-5E63-A2D3-2667-AE11A1C48A62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42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-149086" y="2246243"/>
            <a:ext cx="10913166" cy="1935657"/>
            <a:chOff x="348649" y="2705305"/>
            <a:chExt cx="2647709" cy="1606411"/>
          </a:xfrm>
        </p:grpSpPr>
        <p:sp>
          <p:nvSpPr>
            <p:cNvPr id="45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627249" y="2705305"/>
              <a:ext cx="2125310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 rot="1893823">
              <a:off x="359880" y="2791701"/>
              <a:ext cx="490226" cy="127823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 rot="1893823">
              <a:off x="363574" y="2807874"/>
              <a:ext cx="490226" cy="1278235"/>
            </a:xfrm>
            <a:prstGeom prst="rect">
              <a:avLst/>
            </a:prstGeom>
          </p:spPr>
        </p:pic>
        <p:sp>
          <p:nvSpPr>
            <p:cNvPr id="50" name="TextBox 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7A7841-6995-E764-51AC-81E6EE361B71}"/>
                </a:ext>
              </a:extLst>
            </p:cNvPr>
            <p:cNvSpPr txBox="1"/>
            <p:nvPr/>
          </p:nvSpPr>
          <p:spPr>
            <a:xfrm>
              <a:off x="348649" y="2766707"/>
              <a:ext cx="2647709" cy="71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FF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64457" y="636516"/>
            <a:ext cx="3750666" cy="79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-83956" y="196310"/>
          <a:ext cx="126744" cy="4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11" imgW="114102" imgH="126780" progId="Equation.DSMT4">
                  <p:embed/>
                </p:oleObj>
              </mc:Choice>
              <mc:Fallback>
                <p:oleObj r:id="rId11" imgW="114102" imgH="1267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956" y="196310"/>
                        <a:ext cx="126744" cy="47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-83956" y="318548"/>
          <a:ext cx="126744" cy="4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13" imgW="114102" imgH="126780" progId="Equation.DSMT4">
                  <p:embed/>
                </p:oleObj>
              </mc:Choice>
              <mc:Fallback>
                <p:oleObj r:id="rId13" imgW="114102" imgH="1267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956" y="318548"/>
                        <a:ext cx="126744" cy="47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-83956" y="440785"/>
          <a:ext cx="126744" cy="4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14" imgW="114102" imgH="126780" progId="Equation.DSMT4">
                  <p:embed/>
                </p:oleObj>
              </mc:Choice>
              <mc:Fallback>
                <p:oleObj r:id="rId14" imgW="114102" imgH="1267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956" y="440785"/>
                        <a:ext cx="126744" cy="47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1"/>
          <p:cNvSpPr>
            <a:spLocks noChangeArrowheads="1"/>
          </p:cNvSpPr>
          <p:nvPr/>
        </p:nvSpPr>
        <p:spPr bwMode="auto">
          <a:xfrm flipV="1">
            <a:off x="-250838" y="0"/>
            <a:ext cx="12369609" cy="31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560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89340" y="2710803"/>
            <a:ext cx="4152434" cy="105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790 x 100 </a:t>
            </a:r>
            <a:r>
              <a:rPr lang="vi-VN" sz="6000" b="1" dirty="0" smtClean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endParaRPr lang="vi-VN" sz="6000" b="1" dirty="0">
              <a:solidFill>
                <a:srgbClr val="431807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3CCA83-EA0F-D3D1-89B6-6CBD02852B21}"/>
              </a:ext>
            </a:extLst>
          </p:cNvPr>
          <p:cNvGrpSpPr/>
          <p:nvPr/>
        </p:nvGrpSpPr>
        <p:grpSpPr>
          <a:xfrm>
            <a:off x="205614" y="4818996"/>
            <a:ext cx="10558465" cy="1870040"/>
            <a:chOff x="348649" y="2705305"/>
            <a:chExt cx="2647709" cy="1606411"/>
          </a:xfrm>
        </p:grpSpPr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22154C82-C50A-45AE-B3B6-014FC8C9DF6B}"/>
                </a:ext>
              </a:extLst>
            </p:cNvPr>
            <p:cNvSpPr/>
            <p:nvPr/>
          </p:nvSpPr>
          <p:spPr>
            <a:xfrm flipH="1">
              <a:off x="627249" y="2705305"/>
              <a:ext cx="2125310" cy="160641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 rot="1893823">
              <a:off x="359880" y="2791701"/>
              <a:ext cx="490226" cy="12782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25A376-3B6F-7E93-4CF0-2F370A8A4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26" b="100000" l="0" r="31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1" r="71834"/>
            <a:stretch/>
          </p:blipFill>
          <p:spPr>
            <a:xfrm rot="1893823">
              <a:off x="363574" y="2807874"/>
              <a:ext cx="490226" cy="1278235"/>
            </a:xfrm>
            <a:prstGeom prst="rect">
              <a:avLst/>
            </a:prstGeom>
          </p:spPr>
        </p:pic>
        <p:sp>
          <p:nvSpPr>
            <p:cNvPr id="39" name="TextBox 3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7A7841-6995-E764-51AC-81E6EE361B71}"/>
                </a:ext>
              </a:extLst>
            </p:cNvPr>
            <p:cNvSpPr txBox="1"/>
            <p:nvPr/>
          </p:nvSpPr>
          <p:spPr>
            <a:xfrm>
              <a:off x="348649" y="2766707"/>
              <a:ext cx="2647709" cy="71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FF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262046" y="5225510"/>
            <a:ext cx="6752745" cy="105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1 200 : 20 =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53539" y="2702613"/>
            <a:ext cx="3647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 smtClean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79 000</a:t>
            </a:r>
            <a:endParaRPr lang="vi-VN" sz="6000" b="1" dirty="0">
              <a:solidFill>
                <a:srgbClr val="431807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2443" y="5225510"/>
            <a:ext cx="3895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4318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  <a:endParaRPr lang="vi-VN" sz="6000" b="1" dirty="0">
              <a:solidFill>
                <a:srgbClr val="431807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9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D052D70C-A518-BCBA-8130-42B39EEFD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" y="-6192"/>
            <a:ext cx="12191506" cy="6858000"/>
          </a:xfrm>
          <a:prstGeom prst="rect">
            <a:avLst/>
          </a:prstGeom>
        </p:spPr>
      </p:pic>
      <p:sp>
        <p:nvSpPr>
          <p:cNvPr id="10" name="云形 35">
            <a:extLst>
              <a:ext uri="{FF2B5EF4-FFF2-40B4-BE49-F238E27FC236}">
                <a16:creationId xmlns:a16="http://schemas.microsoft.com/office/drawing/2014/main" id="{E553038F-924B-AF86-015B-1E4D471B2A72}"/>
              </a:ext>
            </a:extLst>
          </p:cNvPr>
          <p:cNvSpPr/>
          <p:nvPr/>
        </p:nvSpPr>
        <p:spPr>
          <a:xfrm rot="11397799">
            <a:off x="8767016" y="47848"/>
            <a:ext cx="2794567" cy="183479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CB2435E1-F6DB-3A66-6DA1-5E903CC41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1118923">
            <a:off x="7511223" y="1587080"/>
            <a:ext cx="4613384" cy="3671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192"/>
            <a:ext cx="8350560" cy="60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FEB4AFAD-5ECD-9376-F5D0-F7DD427D6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73" cy="68580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6ABAD97-118F-3DA9-5C29-21C827211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14945">
            <a:off x="1465390" y="-56997"/>
            <a:ext cx="1388222" cy="280448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83DFF4A-8BEC-776C-C01D-CCB6AA2E8E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7539" y="1524000"/>
            <a:ext cx="2842397" cy="5109928"/>
          </a:xfrm>
          <a:prstGeom prst="rect">
            <a:avLst/>
          </a:prstGeom>
        </p:spPr>
      </p:pic>
      <p:pic>
        <p:nvPicPr>
          <p:cNvPr id="8" name="THANH TÂM">
            <a:extLst>
              <a:ext uri="{FF2B5EF4-FFF2-40B4-BE49-F238E27FC236}">
                <a16:creationId xmlns:a16="http://schemas.microsoft.com/office/drawing/2014/main" id="{9BF0F086-22CC-9CF2-DF8A-0B87C1D30F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56963">
            <a:off x="891226" y="4335897"/>
            <a:ext cx="1061066" cy="214356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367B594-1B9F-75FF-AE22-9437750AB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32217">
            <a:off x="4088381" y="5115286"/>
            <a:ext cx="731902" cy="147858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070651C-5C03-2CEF-08C8-B22E3DE1A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96913">
            <a:off x="7703791" y="4658086"/>
            <a:ext cx="731902" cy="1478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61AF8-4104-C6A7-F4E9-D605ED7540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0" y="2197916"/>
            <a:ext cx="9378662" cy="23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Lớp Chúng Ta Đoàn Kết - Âm Nhạc Lớp 3 -- Lớp Nhạc dore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594" end="35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ANH TÂM">
            <a:extLst>
              <a:ext uri="{FF2B5EF4-FFF2-40B4-BE49-F238E27FC236}">
                <a16:creationId xmlns:a16="http://schemas.microsoft.com/office/drawing/2014/main" id="{E553038F-924B-AF86-015B-1E4D471B2A72}"/>
              </a:ext>
            </a:extLst>
          </p:cNvPr>
          <p:cNvSpPr/>
          <p:nvPr/>
        </p:nvSpPr>
        <p:spPr>
          <a:xfrm rot="11397799">
            <a:off x="9099525" y="2850243"/>
            <a:ext cx="2794567" cy="183479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D052D70C-A518-BCBA-8130-42B39EEFD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60590"/>
            <a:ext cx="1219150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E26403F-AB93-19E0-25D0-83AC35CE8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27" y="4038600"/>
            <a:ext cx="1588082" cy="13203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9A0D440B-8A6E-B1EC-FF2D-8D3FE781E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27" y="4912957"/>
            <a:ext cx="2004327" cy="2005633"/>
          </a:xfrm>
          <a:prstGeom prst="rect">
            <a:avLst/>
          </a:prstGeom>
        </p:spPr>
      </p:pic>
      <p:pic>
        <p:nvPicPr>
          <p:cNvPr id="14" name="图片 33">
            <a:extLst>
              <a:ext uri="{FF2B5EF4-FFF2-40B4-BE49-F238E27FC236}">
                <a16:creationId xmlns:a16="http://schemas.microsoft.com/office/drawing/2014/main" id="{ABF417CB-43F4-534E-AD3C-FB146791E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" y="5004215"/>
            <a:ext cx="1809850" cy="1504770"/>
          </a:xfrm>
          <a:prstGeom prst="rect">
            <a:avLst/>
          </a:prstGeom>
        </p:spPr>
      </p:pic>
      <p:sp>
        <p:nvSpPr>
          <p:cNvPr id="15" name="云形 36">
            <a:extLst>
              <a:ext uri="{FF2B5EF4-FFF2-40B4-BE49-F238E27FC236}">
                <a16:creationId xmlns:a16="http://schemas.microsoft.com/office/drawing/2014/main" id="{83F25FA9-E486-BF7C-8297-A8C16C7112B6}"/>
              </a:ext>
            </a:extLst>
          </p:cNvPr>
          <p:cNvSpPr/>
          <p:nvPr/>
        </p:nvSpPr>
        <p:spPr>
          <a:xfrm rot="11397799">
            <a:off x="5324801" y="-28879"/>
            <a:ext cx="2241739" cy="125463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dirty="0" smtClean="0"/>
              <a:t>TTTTT</a:t>
            </a:r>
            <a:endParaRPr lang="zh-CN" altLang="en-US" dirty="0"/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DC56F873-EFEB-525B-36B6-E0C231F7F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9" y="5756600"/>
            <a:ext cx="1588082" cy="1320385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0F4A3B5B-0CDF-D132-6567-B94226353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62" y="5212044"/>
            <a:ext cx="2352090" cy="1955607"/>
          </a:xfrm>
          <a:prstGeom prst="rect">
            <a:avLst/>
          </a:prstGeom>
        </p:spPr>
      </p:pic>
      <p:pic>
        <p:nvPicPr>
          <p:cNvPr id="1034" name="Picture 2">
            <a:extLst>
              <a:ext uri="{FF2B5EF4-FFF2-40B4-BE49-F238E27FC236}">
                <a16:creationId xmlns:a16="http://schemas.microsoft.com/office/drawing/2014/main" id="{800A4C1F-83A1-B6C2-AC8E-5F5973189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5461" y="2898092"/>
            <a:ext cx="3411019" cy="3821869"/>
          </a:xfrm>
          <a:prstGeom prst="rect">
            <a:avLst/>
          </a:prstGeom>
        </p:spPr>
      </p:pic>
      <p:pic>
        <p:nvPicPr>
          <p:cNvPr id="1035" name="Picture 8">
            <a:extLst>
              <a:ext uri="{FF2B5EF4-FFF2-40B4-BE49-F238E27FC236}">
                <a16:creationId xmlns:a16="http://schemas.microsoft.com/office/drawing/2014/main" id="{DE6ACD10-BD0A-BA64-07E2-AC7C57C1839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95586" y="3152810"/>
            <a:ext cx="1936160" cy="3520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E5197-74CD-B30E-3038-F097E4B93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169" y="-97804"/>
            <a:ext cx="2425004" cy="16231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42157" y="1503629"/>
            <a:ext cx="10464038" cy="1720820"/>
            <a:chOff x="1196931" y="996157"/>
            <a:chExt cx="8898106" cy="1747536"/>
          </a:xfrm>
        </p:grpSpPr>
        <p:sp>
          <p:nvSpPr>
            <p:cNvPr id="18" name="Rectangle: Diagonal Corners Rounded 6">
              <a:extLst>
                <a:ext uri="{FF2B5EF4-FFF2-40B4-BE49-F238E27FC236}">
                  <a16:creationId xmlns:a16="http://schemas.microsoft.com/office/drawing/2014/main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Diagonal Corners Rounded 7">
              <a:extLst>
                <a:ext uri="{FF2B5EF4-FFF2-40B4-BE49-F238E27FC236}">
                  <a16:creationId xmlns:a16="http://schemas.microsoft.com/office/drawing/2014/main" id="{EE464D4B-4E53-446A-BF0B-8D2FE942C606}"/>
                </a:ext>
              </a:extLst>
            </p:cNvPr>
            <p:cNvSpPr/>
            <p:nvPr/>
          </p:nvSpPr>
          <p:spPr>
            <a:xfrm>
              <a:off x="1196931" y="996157"/>
              <a:ext cx="8756249" cy="1630601"/>
            </a:xfrm>
            <a:prstGeom prst="round2Diag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70AD47">
                  <a:lumMod val="50000"/>
                </a:srgbClr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48: LUYỆN TẬP CHUNG (TIẾT 2)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9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1698424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67962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982271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2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ó 36 cái bánh xếp đều vào 6 hộp (1)">
            <a:hlinkClick r:id="" action="ppaction://media"/>
            <a:extLst>
              <a:ext uri="{FF2B5EF4-FFF2-40B4-BE49-F238E27FC236}">
                <a16:creationId xmlns:a16="http://schemas.microsoft.com/office/drawing/2014/main" id="{02B898E8-05B2-EB04-01E2-A56AAF73A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566</Words>
  <Application>Microsoft Office PowerPoint</Application>
  <PresentationFormat>Widescreen</PresentationFormat>
  <Paragraphs>89</Paragraphs>
  <Slides>15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Cambria</vt:lpstr>
      <vt:lpstr>等线</vt:lpstr>
      <vt:lpstr>iCiel Cadena</vt:lpstr>
      <vt:lpstr>Times New Roman</vt:lpstr>
      <vt:lpstr>思源黑体 CN Medium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自定义设计方案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135</cp:revision>
  <dcterms:created xsi:type="dcterms:W3CDTF">2024-06-30T13:54:23Z</dcterms:created>
  <dcterms:modified xsi:type="dcterms:W3CDTF">2026-02-26T15:19:38Z</dcterms:modified>
</cp:coreProperties>
</file>