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3" r:id="rId4"/>
  </p:sldMasterIdLst>
  <p:notesMasterIdLst>
    <p:notesMasterId r:id="rId6"/>
  </p:notesMasterIdLst>
  <p:sldIdLst>
    <p:sldId id="297" r:id="rId5"/>
    <p:sldId id="298" r:id="rId7"/>
    <p:sldId id="299" r:id="rId8"/>
    <p:sldId id="310" r:id="rId9"/>
    <p:sldId id="311" r:id="rId10"/>
    <p:sldId id="312" r:id="rId11"/>
    <p:sldId id="313" r:id="rId12"/>
    <p:sldId id="325" r:id="rId13"/>
    <p:sldId id="260" r:id="rId14"/>
    <p:sldId id="314" r:id="rId15"/>
    <p:sldId id="261" r:id="rId16"/>
    <p:sldId id="320" r:id="rId17"/>
    <p:sldId id="264" r:id="rId18"/>
    <p:sldId id="321" r:id="rId19"/>
    <p:sldId id="265" r:id="rId20"/>
    <p:sldId id="324" r:id="rId21"/>
    <p:sldId id="322" r:id="rId22"/>
    <p:sldId id="257" r:id="rId23"/>
    <p:sldId id="258" r:id="rId24"/>
    <p:sldId id="259" r:id="rId25"/>
    <p:sldId id="340" r:id="rId26"/>
    <p:sldId id="323" r:id="rId27"/>
    <p:sldId id="341" r:id="rId28"/>
  </p:sldIdLst>
  <p:sldSz cx="12192000" cy="6858000"/>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60"/>
    <p:restoredTop sz="94660"/>
  </p:normalViewPr>
  <p:slideViewPr>
    <p:cSldViewPr snapToGrid="0">
      <p:cViewPr varScale="1">
        <p:scale>
          <a:sx n="64" d="100"/>
          <a:sy n="64" d="100"/>
        </p:scale>
        <p:origin x="736" y="68"/>
      </p:cViewPr>
      <p:guideLst/>
    </p:cSldViewPr>
  </p:slideViewPr>
  <p:notesTextViewPr>
    <p:cViewPr>
      <p:scale>
        <a:sx n="3" d="2"/>
        <a:sy n="3" d="2"/>
      </p:scale>
      <p:origin x="0" y="0"/>
    </p:cViewPr>
  </p:notesTextViewPr>
  <p:sorterViewPr showFormatting="0">
    <p:cViewPr>
      <p:scale>
        <a:sx n="100" d="100"/>
        <a:sy n="100" d="100"/>
      </p:scale>
      <p:origin x="0" y="-2664"/>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Master" Target="slideMasters/slideMaster2.xml"/><Relationship Id="rId29" Type="http://schemas.openxmlformats.org/officeDocument/2006/relationships/presProps" Target="presProps.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20EE9AA4-6932-4697-AD78-FBB4FF8122C0}" type="datetimeFigureOut">
              <a:rPr kumimoji="0" lang="en-US" sz="1200" b="0" i="0" u="none" strike="noStrike" kern="1200" cap="none" spc="0" normalizeH="0" baseline="0" noProof="0">
                <a:ln>
                  <a:noFill/>
                </a:ln>
                <a:solidFill>
                  <a:schemeClr val="tx1"/>
                </a:solidFill>
                <a:effectLst/>
                <a:uLnTx/>
                <a:uFillTx/>
                <a:latin typeface="+mn-lt"/>
                <a:ea typeface="+mn-ea"/>
                <a:cs typeface="+mn-cs"/>
              </a:rPr>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Click to edit Master text styles</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5"/>
          </p:nvPr>
        </p:nvSpPr>
        <p:spPr>
          <a:xfrm>
            <a:off x="3884613" y="8685213"/>
            <a:ext cx="2971800" cy="458788"/>
          </a:xfrm>
          <a:prstGeom prst="rect">
            <a:avLst/>
          </a:prstGeom>
        </p:spPr>
        <p:txBody>
          <a:bodyPr vert="horz" lIns="91440" tIns="45720" rIns="91440" bIns="45720" rtlCol="0" anchor="b"/>
          <a:p>
            <a:pPr lvl="0" algn="r" eaLnBrk="1" hangingPunct="1">
              <a:buNone/>
            </a:pPr>
            <a:fld id="{9A0DB2DC-4C9A-4742-B13C-FB6460FD3503}" type="slidenum">
              <a:rPr lang="en-US" sz="1200" dirty="0"/>
            </a:fld>
            <a:endParaRPr 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幻灯片图像占位符 1"/>
          <p:cNvSpPr>
            <a:spLocks noGrp="1" noRot="1" noChangeAspect="1" noTextEdit="1"/>
          </p:cNvSpPr>
          <p:nvPr>
            <p:ph type="sldImg"/>
          </p:nvPr>
        </p:nvSpPr>
        <p:spPr>
          <a:ln>
            <a:solidFill>
              <a:srgbClr val="000000">
                <a:alpha val="100000"/>
              </a:srgbClr>
            </a:solidFill>
            <a:miter lim="800000"/>
          </a:ln>
        </p:spPr>
      </p:sp>
      <p:sp>
        <p:nvSpPr>
          <p:cNvPr id="7171" name="备注占位符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zh-CN" altLang="en-US" dirty="0">
              <a:ea typeface="等线" pitchFamily="2" charset="-122"/>
            </a:endParaRPr>
          </a:p>
        </p:txBody>
      </p:sp>
      <p:sp>
        <p:nvSpPr>
          <p:cNvPr id="7172"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defTabSz="913130" eaLnBrk="1" hangingPunct="1"/>
            <a:fld id="{9A0DB2DC-4C9A-4742-B13C-FB6460FD3503}" type="slidenum">
              <a:rPr lang="zh-CN" altLang="en-US" sz="1200" dirty="0">
                <a:solidFill>
                  <a:srgbClr val="000000"/>
                </a:solidFill>
                <a:ea typeface="SimSun" panose="02010600030101010101" pitchFamily="2" charset="-122"/>
              </a:rPr>
            </a:fld>
            <a:endParaRPr lang="zh-CN" altLang="en-US" sz="1200" dirty="0">
              <a:solidFill>
                <a:srgbClr val="000000"/>
              </a:solidFill>
              <a:ea typeface="SimSun"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Slide Image Placeholder 1"/>
          <p:cNvSpPr>
            <a:spLocks noGrp="1" noRot="1" noChangeAspect="1" noTextEdit="1"/>
          </p:cNvSpPr>
          <p:nvPr>
            <p:ph type="sldImg"/>
          </p:nvPr>
        </p:nvSpPr>
        <p:spPr>
          <a:ln>
            <a:solidFill>
              <a:srgbClr val="000000">
                <a:alpha val="100000"/>
              </a:srgbClr>
            </a:solidFill>
            <a:miter lim="800000"/>
          </a:ln>
        </p:spPr>
      </p:sp>
      <p:sp>
        <p:nvSpPr>
          <p:cNvPr id="9219" name="Notes Placeholder 2"/>
          <p:cNvSpPr>
            <a:spLocks noGrp="1"/>
          </p:cNvSpPr>
          <p:nvPr>
            <p:ph type="body" idx="1"/>
          </p:nvPr>
        </p:nvSpPr>
        <p:spPr>
          <a:noFill/>
          <a:ln>
            <a:noFill/>
          </a:ln>
        </p:spPr>
        <p:txBody>
          <a:bodyPr wrap="square" lIns="91440" tIns="45720" rIns="91440" bIns="45720" anchor="t" anchorCtr="0"/>
          <a:p>
            <a:pPr lvl="0"/>
            <a:endParaRPr lang="en-US" altLang="en-US" dirty="0"/>
          </a:p>
        </p:txBody>
      </p:sp>
      <p:sp>
        <p:nvSpPr>
          <p:cNvPr id="4" name="Slide Number Placeholder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en-US" sz="1200" dirty="0"/>
            </a:fld>
            <a:endParaRPr 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Chỗ dành sẵn cho Hình ảnh của Bản chiếu 1"/>
          <p:cNvSpPr>
            <a:spLocks noGrp="1" noRot="1" noChangeAspect="1" noTextEdit="1"/>
          </p:cNvSpPr>
          <p:nvPr>
            <p:ph type="sldImg"/>
          </p:nvPr>
        </p:nvSpPr>
        <p:spPr>
          <a:ln>
            <a:solidFill>
              <a:srgbClr val="000000">
                <a:alpha val="100000"/>
              </a:srgbClr>
            </a:solidFill>
            <a:miter lim="800000"/>
          </a:ln>
        </p:spPr>
      </p:sp>
      <p:sp>
        <p:nvSpPr>
          <p:cNvPr id="18435" name="Chỗ dành sẵn cho Ghi chú 2"/>
          <p:cNvSpPr>
            <a:spLocks noGrp="1"/>
          </p:cNvSpPr>
          <p:nvPr>
            <p:ph type="body" idx="1"/>
          </p:nvPr>
        </p:nvSpPr>
        <p:spPr>
          <a:noFill/>
          <a:ln>
            <a:noFill/>
          </a:ln>
        </p:spPr>
        <p:txBody>
          <a:bodyPr wrap="square" lIns="91440" tIns="45720" rIns="91440" bIns="45720" anchor="t" anchorCtr="0"/>
          <a:p>
            <a:pPr lvl="0" eaLnBrk="1" hangingPunct="1">
              <a:spcBef>
                <a:spcPct val="0"/>
              </a:spcBef>
            </a:pPr>
            <a:r>
              <a:rPr lang="vi-VN" altLang="en-US" dirty="0">
                <a:latin typeface="Arial" panose="020B0604020202020204" pitchFamily="34" charset="0"/>
              </a:rPr>
              <a:t>Em quan sát kĩ bức tranh.Lời giải chi tiết:Cánh cam đi lạc rồi bị thương. Bạn nhỏ trông thấy nên đã nuôi cánh cam trong chiếc lọ và để đầy cỏ và nước để chăm sóc cánh cam hằng ngày.</a:t>
            </a:r>
            <a:endParaRPr lang="vi-VN" altLang="en-US" dirty="0">
              <a:latin typeface="Arial" panose="020B0604020202020204" pitchFamily="34" charset="0"/>
            </a:endParaRPr>
          </a:p>
        </p:txBody>
      </p:sp>
      <p:sp>
        <p:nvSpPr>
          <p:cNvPr id="18436" name="Chỗ dành sẵn cho Số hiệu Bản chiếu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en-US" altLang="en-US" sz="1200" dirty="0">
                <a:solidFill>
                  <a:srgbClr val="000000"/>
                </a:solidFill>
              </a:rPr>
            </a:fld>
            <a:endParaRPr lang="en-US" altLang="en-US" sz="1200" dirty="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Slide Image Placeholder 1"/>
          <p:cNvSpPr>
            <a:spLocks noGrp="1" noRot="1" noChangeAspect="1" noTextEdit="1"/>
          </p:cNvSpPr>
          <p:nvPr>
            <p:ph type="sldImg"/>
          </p:nvPr>
        </p:nvSpPr>
        <p:spPr>
          <a:ln>
            <a:solidFill>
              <a:srgbClr val="000000">
                <a:alpha val="100000"/>
              </a:srgbClr>
            </a:solidFill>
            <a:miter lim="800000"/>
          </a:ln>
        </p:spPr>
      </p:sp>
      <p:sp>
        <p:nvSpPr>
          <p:cNvPr id="30723" name="Notes Placeholder 2"/>
          <p:cNvSpPr>
            <a:spLocks noGrp="1"/>
          </p:cNvSpPr>
          <p:nvPr>
            <p:ph type="body" idx="1"/>
          </p:nvPr>
        </p:nvSpPr>
        <p:spPr>
          <a:noFill/>
          <a:ln>
            <a:noFill/>
          </a:ln>
        </p:spPr>
        <p:txBody>
          <a:bodyPr wrap="square" lIns="91440" tIns="45720" rIns="91440" bIns="45720" anchor="t" anchorCtr="0"/>
          <a:p>
            <a:pPr lvl="0"/>
            <a:endParaRPr lang="en-US" altLang="en-US" dirty="0"/>
          </a:p>
        </p:txBody>
      </p:sp>
      <p:sp>
        <p:nvSpPr>
          <p:cNvPr id="30724" name="Slide Number Placeholder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en-US" altLang="en-US" sz="1200" dirty="0">
                <a:solidFill>
                  <a:srgbClr val="000000"/>
                </a:solidFill>
              </a:rPr>
            </a:fld>
            <a:endParaRPr lang="en-US" altLang="en-US" sz="1200" dirty="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Slide Image Placeholder 1"/>
          <p:cNvSpPr>
            <a:spLocks noGrp="1" noRot="1" noChangeAspect="1" noTextEdit="1"/>
          </p:cNvSpPr>
          <p:nvPr>
            <p:ph type="sldImg"/>
          </p:nvPr>
        </p:nvSpPr>
        <p:spPr>
          <a:ln>
            <a:solidFill>
              <a:srgbClr val="000000">
                <a:alpha val="100000"/>
              </a:srgbClr>
            </a:solidFill>
            <a:miter lim="800000"/>
          </a:ln>
        </p:spPr>
      </p:sp>
      <p:sp>
        <p:nvSpPr>
          <p:cNvPr id="33795" name="Notes Placeholder 2"/>
          <p:cNvSpPr>
            <a:spLocks noGrp="1"/>
          </p:cNvSpPr>
          <p:nvPr>
            <p:ph type="body" idx="1"/>
          </p:nvPr>
        </p:nvSpPr>
        <p:spPr>
          <a:noFill/>
          <a:ln>
            <a:noFill/>
          </a:ln>
        </p:spPr>
        <p:txBody>
          <a:bodyPr wrap="square" lIns="91440" tIns="45720" rIns="91440" bIns="45720" anchor="t" anchorCtr="0"/>
          <a:p>
            <a:pPr lvl="0"/>
            <a:endParaRPr lang="en-US" altLang="en-US" dirty="0"/>
          </a:p>
        </p:txBody>
      </p:sp>
      <p:sp>
        <p:nvSpPr>
          <p:cNvPr id="33796" name="Slide Number Placeholder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en-US" altLang="en-US" sz="1200" dirty="0">
                <a:solidFill>
                  <a:srgbClr val="000000"/>
                </a:solidFill>
              </a:rPr>
            </a:fld>
            <a:endParaRPr lang="en-US" altLang="en-US" sz="1200" dirty="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7A03E73-AD04-4648-8BB9-D631FD16BDCC}"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Calibri" panose="020F0502020204030204" pitchFamily="34" charset="0"/>
              </a:rPr>
            </a:fld>
            <a:endParaRPr lang="en-US" dirty="0">
              <a:latin typeface="Calibri" panose="020F0502020204030204" pitchFamily="34" charset="0"/>
            </a:endParaRP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7A03E73-AD04-4648-8BB9-D631FD16BDCC}"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Calibri" panose="020F0502020204030204" pitchFamily="34" charset="0"/>
              </a:rPr>
            </a:fld>
            <a:endParaRPr lang="en-US" dirty="0">
              <a:latin typeface="Calibri" panose="020F0502020204030204" pitchFamily="34" charset="0"/>
            </a:endParaRP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7A03E73-AD04-4648-8BB9-D631FD16BDCC}"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Calibri" panose="020F0502020204030204" pitchFamily="34" charset="0"/>
              </a:rPr>
            </a:fld>
            <a:endParaRPr lang="en-US" dirty="0">
              <a:latin typeface="Calibri" panose="020F0502020204030204" pitchFamily="34" charset="0"/>
            </a:endParaRPr>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BD74E460-8E91-4A3E-962C-6CA65BA545DD}"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Calibri" panose="020F0502020204030204" pitchFamily="34" charset="0"/>
              </a:rPr>
            </a:fld>
            <a:endParaRPr lang="en-US" dirty="0">
              <a:latin typeface="Calibri" panose="020F0502020204030204" pitchFamily="34" charset="0"/>
            </a:endParaRPr>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BD74E460-8E91-4A3E-962C-6CA65BA545DD}"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Calibri" panose="020F0502020204030204" pitchFamily="34" charset="0"/>
              </a:rPr>
            </a:fld>
            <a:endParaRPr lang="en-US" dirty="0">
              <a:latin typeface="Calibri" panose="020F0502020204030204" pitchFamily="34" charset="0"/>
            </a:endParaRPr>
          </a:p>
        </p:txBody>
      </p:sp>
    </p:spTree>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BD74E460-8E91-4A3E-962C-6CA65BA545DD}"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Calibri" panose="020F0502020204030204" pitchFamily="34" charset="0"/>
              </a:rPr>
            </a:fld>
            <a:endParaRPr lang="en-US" dirty="0">
              <a:latin typeface="Calibri" panose="020F0502020204030204" pitchFamily="34" charset="0"/>
            </a:endParaRPr>
          </a:p>
        </p:txBody>
      </p:sp>
    </p:spTree>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BD74E460-8E91-4A3E-962C-6CA65BA545DD}"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latin typeface="Calibri" panose="020F0502020204030204" pitchFamily="34" charset="0"/>
              </a:rPr>
            </a:fld>
            <a:endParaRPr lang="en-US" dirty="0">
              <a:latin typeface="Calibri" panose="020F0502020204030204" pitchFamily="34" charset="0"/>
            </a:endParaRPr>
          </a:p>
        </p:txBody>
      </p:sp>
    </p:spTree>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BD74E460-8E91-4A3E-962C-6CA65BA545DD}"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en-US" dirty="0">
                <a:latin typeface="Calibri" panose="020F0502020204030204" pitchFamily="34" charset="0"/>
              </a:rPr>
            </a:fld>
            <a:endParaRPr lang="en-US" dirty="0">
              <a:latin typeface="Calibri" panose="020F0502020204030204" pitchFamily="34" charset="0"/>
            </a:endParaRPr>
          </a:p>
        </p:txBody>
      </p:sp>
    </p:spTree>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BD74E460-8E91-4A3E-962C-6CA65BA545DD}"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dirty="0">
                <a:latin typeface="Calibri" panose="020F0502020204030204" pitchFamily="34" charset="0"/>
              </a:rPr>
            </a:fld>
            <a:endParaRPr lang="en-US" dirty="0">
              <a:latin typeface="Calibri" panose="020F0502020204030204" pitchFamily="34" charset="0"/>
            </a:endParaRPr>
          </a:p>
        </p:txBody>
      </p:sp>
    </p:spTree>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BD74E460-8E91-4A3E-962C-6CA65BA545DD}"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dirty="0">
                <a:latin typeface="Calibri" panose="020F0502020204030204" pitchFamily="34" charset="0"/>
              </a:rPr>
            </a:fld>
            <a:endParaRPr lang="en-US" dirty="0">
              <a:latin typeface="Calibri" panose="020F0502020204030204" pitchFamily="34" charset="0"/>
            </a:endParaRPr>
          </a:p>
        </p:txBody>
      </p:sp>
    </p:spTree>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BD74E460-8E91-4A3E-962C-6CA65BA545DD}"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latin typeface="Calibri" panose="020F0502020204030204" pitchFamily="34" charset="0"/>
              </a:rPr>
            </a:fld>
            <a:endParaRPr lang="en-US" dirty="0">
              <a:latin typeface="Calibri" panose="020F0502020204030204" pitchFamily="34" charset="0"/>
            </a:endParaRP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7A03E73-AD04-4648-8BB9-D631FD16BDCC}"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Calibri" panose="020F0502020204030204" pitchFamily="34" charset="0"/>
              </a:rPr>
            </a:fld>
            <a:endParaRPr lang="en-US" dirty="0">
              <a:latin typeface="Calibri" panose="020F0502020204030204" pitchFamily="34" charset="0"/>
            </a:endParaRPr>
          </a:p>
        </p:txBody>
      </p:sp>
    </p:spTree>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BD74E460-8E91-4A3E-962C-6CA65BA545DD}"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latin typeface="Calibri" panose="020F0502020204030204" pitchFamily="34" charset="0"/>
              </a:rPr>
            </a:fld>
            <a:endParaRPr lang="en-US" dirty="0">
              <a:latin typeface="Calibri" panose="020F0502020204030204" pitchFamily="34" charset="0"/>
            </a:endParaRPr>
          </a:p>
        </p:txBody>
      </p:sp>
    </p:spTree>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BD74E460-8E91-4A3E-962C-6CA65BA545DD}"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Calibri" panose="020F0502020204030204" pitchFamily="34" charset="0"/>
              </a:rPr>
            </a:fld>
            <a:endParaRPr lang="en-US" dirty="0">
              <a:latin typeface="Calibri" panose="020F0502020204030204" pitchFamily="34" charset="0"/>
            </a:endParaRPr>
          </a:p>
        </p:txBody>
      </p:sp>
    </p:spTree>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BD74E460-8E91-4A3E-962C-6CA65BA545DD}"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Calibri" panose="020F0502020204030204" pitchFamily="34" charset="0"/>
              </a:rPr>
            </a:fld>
            <a:endParaRPr lang="en-US" dirty="0">
              <a:latin typeface="Calibri" panose="020F0502020204030204" pitchFamily="34" charset="0"/>
            </a:endParaRPr>
          </a:p>
        </p:txBody>
      </p:sp>
    </p:spTree>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标题和内容">
    <p:bg>
      <p:bgPr>
        <a:solidFill>
          <a:schemeClr val="bg1"/>
        </a:solidFill>
        <a:effectLst/>
      </p:bgPr>
    </p:bg>
    <p:spTree>
      <p:nvGrpSpPr>
        <p:cNvPr id="1" name=""/>
        <p:cNvGrpSpPr/>
        <p:nvPr/>
      </p:nvGrpSpPr>
      <p:grpSpPr>
        <a:xfrm>
          <a:off x="0" y="0"/>
          <a:ext cx="0" cy="0"/>
          <a:chOff x="0" y="0"/>
          <a:chExt cx="0" cy="0"/>
        </a:xfrm>
      </p:grpSpPr>
      <p:pic>
        <p:nvPicPr>
          <p:cNvPr id="4098" name="图片 1"/>
          <p:cNvPicPr>
            <a:picLocks noChangeAspect="1"/>
          </p:cNvPicPr>
          <p:nvPr userDrawn="1"/>
        </p:nvPicPr>
        <p:blipFill>
          <a:blip r:embed="rId2"/>
          <a:stretch>
            <a:fillRect/>
          </a:stretch>
        </p:blipFill>
        <p:spPr>
          <a:xfrm>
            <a:off x="82550" y="107950"/>
            <a:ext cx="4097338" cy="1035050"/>
          </a:xfrm>
          <a:prstGeom prst="rect">
            <a:avLst/>
          </a:prstGeom>
          <a:noFill/>
          <a:ln w="9525">
            <a:noFill/>
          </a:ln>
        </p:spPr>
      </p:pic>
      <p:pic>
        <p:nvPicPr>
          <p:cNvPr id="4099" name="图片 7"/>
          <p:cNvPicPr>
            <a:picLocks noChangeAspect="1"/>
          </p:cNvPicPr>
          <p:nvPr userDrawn="1"/>
        </p:nvPicPr>
        <p:blipFill>
          <a:blip r:embed="rId3"/>
          <a:stretch>
            <a:fillRect/>
          </a:stretch>
        </p:blipFill>
        <p:spPr>
          <a:xfrm>
            <a:off x="19050" y="6502400"/>
            <a:ext cx="12192000" cy="354013"/>
          </a:xfrm>
          <a:prstGeom prst="rect">
            <a:avLst/>
          </a:prstGeom>
          <a:noFill/>
          <a:ln w="9525">
            <a:noFill/>
          </a:ln>
        </p:spPr>
      </p:pic>
      <p:sp>
        <p:nvSpPr>
          <p:cNvPr id="3" name="标题 2"/>
          <p:cNvSpPr>
            <a:spLocks noGrp="1"/>
          </p:cNvSpPr>
          <p:nvPr>
            <p:ph type="title"/>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en-US" altLang="zh-CN"/>
              <a:t>Click to edit Master title style</a:t>
            </a:r>
            <a:endParaRPr lang="zh-CN" altLang="en-US" dirty="0"/>
          </a:p>
        </p:txBody>
      </p:sp>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BD74E460-8E91-4A3E-962C-6CA65BA545DD}"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dirty="0">
                <a:latin typeface="Calibri" panose="020F0502020204030204" pitchFamily="34" charset="0"/>
              </a:rPr>
            </a:fld>
            <a:endParaRPr lang="en-US" dirty="0">
              <a:latin typeface="Calibri" panose="020F0502020204030204" pitchFamily="34" charset="0"/>
            </a:endParaRPr>
          </a:p>
        </p:txBody>
      </p:sp>
    </p:spTree>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E639788-7758-4852-91E7-223C048F1B20}"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Calibri" panose="020F0502020204030204" pitchFamily="34" charset="0"/>
              </a:rPr>
            </a:fld>
            <a:endParaRPr lang="en-US" dirty="0">
              <a:latin typeface="Calibri" panose="020F0502020204030204" pitchFamily="34" charset="0"/>
            </a:endParaRPr>
          </a:p>
        </p:txBody>
      </p:sp>
    </p:spTree>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E639788-7758-4852-91E7-223C048F1B20}"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Calibri" panose="020F0502020204030204" pitchFamily="34" charset="0"/>
              </a:rPr>
            </a:fld>
            <a:endParaRPr lang="en-US" dirty="0">
              <a:latin typeface="Calibri" panose="020F0502020204030204" pitchFamily="34" charset="0"/>
            </a:endParaRPr>
          </a:p>
        </p:txBody>
      </p:sp>
    </p:spTree>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E639788-7758-4852-91E7-223C048F1B20}"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Calibri" panose="020F0502020204030204" pitchFamily="34" charset="0"/>
              </a:rPr>
            </a:fld>
            <a:endParaRPr lang="en-US" dirty="0">
              <a:latin typeface="Calibri" panose="020F0502020204030204" pitchFamily="34" charset="0"/>
            </a:endParaRPr>
          </a:p>
        </p:txBody>
      </p:sp>
    </p:spTree>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E639788-7758-4852-91E7-223C048F1B20}"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latin typeface="Calibri" panose="020F0502020204030204" pitchFamily="34" charset="0"/>
              </a:rPr>
            </a:fld>
            <a:endParaRPr lang="en-US" dirty="0">
              <a:latin typeface="Calibri" panose="020F0502020204030204" pitchFamily="34" charset="0"/>
            </a:endParaRPr>
          </a:p>
        </p:txBody>
      </p:sp>
    </p:spTree>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E639788-7758-4852-91E7-223C048F1B20}"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en-US" dirty="0">
                <a:latin typeface="Calibri" panose="020F0502020204030204" pitchFamily="34" charset="0"/>
              </a:rPr>
            </a:fld>
            <a:endParaRPr lang="en-US" dirty="0">
              <a:latin typeface="Calibri" panose="020F0502020204030204" pitchFamily="34" charset="0"/>
            </a:endParaRPr>
          </a:p>
        </p:txBody>
      </p:sp>
    </p:spTree>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E639788-7758-4852-91E7-223C048F1B20}"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dirty="0">
                <a:latin typeface="Calibri" panose="020F0502020204030204" pitchFamily="34" charset="0"/>
              </a:rPr>
            </a:fld>
            <a:endParaRPr lang="en-US" dirty="0">
              <a:latin typeface="Calibri" panose="020F0502020204030204" pitchFamily="34" charset="0"/>
            </a:endParaRP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7A03E73-AD04-4648-8BB9-D631FD16BDCC}"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Calibri" panose="020F0502020204030204" pitchFamily="34" charset="0"/>
              </a:rPr>
            </a:fld>
            <a:endParaRPr lang="en-US" dirty="0">
              <a:latin typeface="Calibri" panose="020F0502020204030204" pitchFamily="34" charset="0"/>
            </a:endParaRPr>
          </a:p>
        </p:txBody>
      </p:sp>
    </p:spTree>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E639788-7758-4852-91E7-223C048F1B20}"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dirty="0">
                <a:latin typeface="Calibri" panose="020F0502020204030204" pitchFamily="34" charset="0"/>
              </a:rPr>
            </a:fld>
            <a:endParaRPr lang="en-US" dirty="0">
              <a:latin typeface="Calibri" panose="020F0502020204030204" pitchFamily="34" charset="0"/>
            </a:endParaRPr>
          </a:p>
        </p:txBody>
      </p:sp>
    </p:spTree>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E639788-7758-4852-91E7-223C048F1B20}"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latin typeface="Calibri" panose="020F0502020204030204" pitchFamily="34" charset="0"/>
              </a:rPr>
            </a:fld>
            <a:endParaRPr lang="en-US" dirty="0">
              <a:latin typeface="Calibri" panose="020F0502020204030204" pitchFamily="34" charset="0"/>
            </a:endParaRPr>
          </a:p>
        </p:txBody>
      </p:sp>
    </p:spTree>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E639788-7758-4852-91E7-223C048F1B20}"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latin typeface="Calibri" panose="020F0502020204030204" pitchFamily="34" charset="0"/>
              </a:rPr>
            </a:fld>
            <a:endParaRPr lang="en-US" dirty="0">
              <a:latin typeface="Calibri" panose="020F0502020204030204" pitchFamily="34" charset="0"/>
            </a:endParaRPr>
          </a:p>
        </p:txBody>
      </p:sp>
    </p:spTree>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E639788-7758-4852-91E7-223C048F1B20}"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Calibri" panose="020F0502020204030204" pitchFamily="34" charset="0"/>
              </a:rPr>
            </a:fld>
            <a:endParaRPr lang="en-US" dirty="0">
              <a:latin typeface="Calibri" panose="020F0502020204030204" pitchFamily="34" charset="0"/>
            </a:endParaRPr>
          </a:p>
        </p:txBody>
      </p:sp>
    </p:spTree>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E639788-7758-4852-91E7-223C048F1B20}"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Calibri" panose="020F0502020204030204" pitchFamily="34" charset="0"/>
              </a:rPr>
            </a:fld>
            <a:endParaRPr lang="en-US" dirty="0">
              <a:latin typeface="Calibri" panose="020F0502020204030204" pitchFamily="34" charset="0"/>
            </a:endParaRP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7A03E73-AD04-4648-8BB9-D631FD16BDCC}"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latin typeface="Calibri" panose="020F0502020204030204" pitchFamily="34" charset="0"/>
              </a:rPr>
            </a:fld>
            <a:endParaRPr lang="en-US" dirty="0">
              <a:latin typeface="Calibri" panose="020F0502020204030204" pitchFamily="34" charset="0"/>
            </a:endParaRP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7A03E73-AD04-4648-8BB9-D631FD16BDCC}"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en-US" dirty="0">
                <a:latin typeface="Calibri" panose="020F0502020204030204" pitchFamily="34" charset="0"/>
              </a:rPr>
            </a:fld>
            <a:endParaRPr lang="en-US" dirty="0">
              <a:latin typeface="Calibri" panose="020F0502020204030204" pitchFamily="34" charset="0"/>
            </a:endParaRP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7A03E73-AD04-4648-8BB9-D631FD16BDCC}"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dirty="0">
                <a:latin typeface="Calibri" panose="020F0502020204030204" pitchFamily="34" charset="0"/>
              </a:rPr>
            </a:fld>
            <a:endParaRPr lang="en-US" dirty="0">
              <a:latin typeface="Calibri" panose="020F0502020204030204" pitchFamily="34" charset="0"/>
            </a:endParaRP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7A03E73-AD04-4648-8BB9-D631FD16BDCC}"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dirty="0">
                <a:latin typeface="Calibri" panose="020F0502020204030204" pitchFamily="34" charset="0"/>
              </a:rPr>
            </a:fld>
            <a:endParaRPr lang="en-US" dirty="0">
              <a:latin typeface="Calibri" panose="020F0502020204030204" pitchFamily="34" charset="0"/>
            </a:endParaRPr>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7A03E73-AD04-4648-8BB9-D631FD16BDCC}"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latin typeface="Calibri" panose="020F0502020204030204" pitchFamily="34" charset="0"/>
              </a:rPr>
            </a:fld>
            <a:endParaRPr lang="en-US" dirty="0">
              <a:latin typeface="Calibri" panose="020F0502020204030204" pitchFamily="34" charset="0"/>
            </a:endParaRP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7A03E73-AD04-4648-8BB9-D631FD16BDCC}"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latin typeface="Calibri" panose="020F0502020204030204" pitchFamily="34" charset="0"/>
              </a:rPr>
            </a:fld>
            <a:endParaRPr lang="en-US" dirty="0">
              <a:latin typeface="Calibri" panose="020F0502020204030204" pitchFamily="34" charset="0"/>
            </a:endParaRP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2" Type="http://schemas.openxmlformats.org/officeDocument/2006/relationships/theme" Target="../theme/theme3.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Title Placeholder 1"/>
          <p:cNvSpPr>
            <a:spLocks noGrp="1"/>
          </p:cNvSpPr>
          <p:nvPr>
            <p:ph type="title"/>
          </p:nvPr>
        </p:nvSpPr>
        <p:spPr>
          <a:xfrm>
            <a:off x="838200" y="365125"/>
            <a:ext cx="10515600" cy="1325563"/>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1027" name="Text Placeholder 2"/>
          <p:cNvSpPr>
            <a:spLocks noGrp="1"/>
          </p:cNvSpPr>
          <p:nvPr>
            <p:ph type="body" idx="1"/>
          </p:nvPr>
        </p:nvSpPr>
        <p:spPr>
          <a:xfrm>
            <a:off x="838200" y="1825625"/>
            <a:ext cx="10515600" cy="4351338"/>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97A03E73-AD04-4648-8BB9-D631FD16BDCC}"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defRPr>
            </a:lvl1pPr>
          </a:lstStyle>
          <a:p>
            <a:pPr lvl="0" eaLnBrk="1" hangingPunct="1">
              <a:buNone/>
            </a:pPr>
            <a:fld id="{9A0DB2DC-4C9A-4742-B13C-FB6460FD3503}" type="slidenum">
              <a:rPr lang="en-US" dirty="0">
                <a:latin typeface="Calibri" panose="020F0502020204030204" pitchFamily="34" charset="0"/>
              </a:rPr>
            </a:fld>
            <a:endParaRPr 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Title Placeholder 1"/>
          <p:cNvSpPr>
            <a:spLocks noGrp="1"/>
          </p:cNvSpPr>
          <p:nvPr>
            <p:ph type="title"/>
          </p:nvPr>
        </p:nvSpPr>
        <p:spPr>
          <a:xfrm>
            <a:off x="838200" y="365125"/>
            <a:ext cx="10515600" cy="1325563"/>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2051" name="Text Placeholder 2"/>
          <p:cNvSpPr>
            <a:spLocks noGrp="1"/>
          </p:cNvSpPr>
          <p:nvPr>
            <p:ph type="body" idx="1"/>
          </p:nvPr>
        </p:nvSpPr>
        <p:spPr>
          <a:xfrm>
            <a:off x="838200" y="1825625"/>
            <a:ext cx="10515600" cy="4351338"/>
          </a:xfrm>
          <a:prstGeom prst="rect">
            <a:avLst/>
          </a:prstGeom>
          <a:noFill/>
          <a:ln w="9525">
            <a:noFill/>
          </a:ln>
        </p:spPr>
        <p:txBody>
          <a:bodyPr/>
          <a:p>
            <a:pPr lvl="0"/>
            <a:r>
              <a:rPr lang="en-US" altLang="en-US" dirty="0"/>
              <a:t>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D74E460-8E91-4A3E-962C-6CA65BA545DD}"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defRPr>
            </a:lvl1pPr>
          </a:lstStyle>
          <a:p>
            <a:pPr lvl="0" eaLnBrk="1" hangingPunct="1">
              <a:buNone/>
            </a:pPr>
            <a:fld id="{9A0DB2DC-4C9A-4742-B13C-FB6460FD3503}" type="slidenum">
              <a:rPr lang="en-US" dirty="0">
                <a:latin typeface="Calibri" panose="020F0502020204030204" pitchFamily="34" charset="0"/>
              </a:rPr>
            </a:fld>
            <a:endParaRPr 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Title Placeholder 1"/>
          <p:cNvSpPr>
            <a:spLocks noGrp="1"/>
          </p:cNvSpPr>
          <p:nvPr>
            <p:ph type="title"/>
          </p:nvPr>
        </p:nvSpPr>
        <p:spPr>
          <a:xfrm>
            <a:off x="838200" y="365125"/>
            <a:ext cx="10515600" cy="1325563"/>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3075" name="Text Placeholder 2"/>
          <p:cNvSpPr>
            <a:spLocks noGrp="1"/>
          </p:cNvSpPr>
          <p:nvPr>
            <p:ph type="body" idx="1"/>
          </p:nvPr>
        </p:nvSpPr>
        <p:spPr>
          <a:xfrm>
            <a:off x="838200" y="1825625"/>
            <a:ext cx="10515600" cy="4351338"/>
          </a:xfrm>
          <a:prstGeom prst="rect">
            <a:avLst/>
          </a:prstGeom>
          <a:noFill/>
          <a:ln w="9525">
            <a:noFill/>
          </a:ln>
        </p:spPr>
        <p:txBody>
          <a:bodyPr/>
          <a:p>
            <a:pPr lvl="0"/>
            <a:r>
              <a:rPr lang="en-US" altLang="en-US" dirty="0"/>
              <a:t>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1E639788-7758-4852-91E7-223C048F1B20}"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defRPr>
            </a:lvl1pPr>
          </a:lstStyle>
          <a:p>
            <a:pPr lvl="0" eaLnBrk="1" hangingPunct="1">
              <a:buNone/>
            </a:pPr>
            <a:fld id="{9A0DB2DC-4C9A-4742-B13C-FB6460FD3503}" type="slidenum">
              <a:rPr lang="en-US" dirty="0">
                <a:latin typeface="Calibri" panose="020F0502020204030204" pitchFamily="34" charset="0"/>
              </a:rPr>
            </a:fld>
            <a:endParaRPr 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spd="slow"/>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7.xml"/><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0.xml"/><Relationship Id="rId1"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image" Target="../media/image26.jpeg"/><Relationship Id="rId1"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7.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0.xml"/><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7.jpeg"/><Relationship Id="rId1"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7.xml"/><Relationship Id="rId1"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image" Target="../media/image28.png"/></Relationships>
</file>

<file path=ppt/slides/_rels/slide3.xml.rels><?xml version="1.0" encoding="UTF-8" standalone="yes"?>
<Relationships xmlns="http://schemas.openxmlformats.org/package/2006/relationships"><Relationship Id="rId9" Type="http://schemas.openxmlformats.org/officeDocument/2006/relationships/slide" Target="slide5.xml"/><Relationship Id="rId8" Type="http://schemas.openxmlformats.org/officeDocument/2006/relationships/image" Target="../media/image12.png"/><Relationship Id="rId7" Type="http://schemas.openxmlformats.org/officeDocument/2006/relationships/slide" Target="slide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2" Type="http://schemas.openxmlformats.org/officeDocument/2006/relationships/slideLayout" Target="../slideLayouts/slideLayout30.xml"/><Relationship Id="rId21" Type="http://schemas.openxmlformats.org/officeDocument/2006/relationships/audio" Target="../media/audio1.wav"/><Relationship Id="rId20" Type="http://schemas.openxmlformats.org/officeDocument/2006/relationships/image" Target="../media/image20.GIF"/><Relationship Id="rId2" Type="http://schemas.openxmlformats.org/officeDocument/2006/relationships/image" Target="../media/image7.png"/><Relationship Id="rId19" Type="http://schemas.openxmlformats.org/officeDocument/2006/relationships/image" Target="../media/image19.png"/><Relationship Id="rId18" Type="http://schemas.openxmlformats.org/officeDocument/2006/relationships/slide" Target="slide8.xml"/><Relationship Id="rId17" Type="http://schemas.openxmlformats.org/officeDocument/2006/relationships/image" Target="../media/image18.GIF"/><Relationship Id="rId16" Type="http://schemas.openxmlformats.org/officeDocument/2006/relationships/image" Target="../media/image17.GIF"/><Relationship Id="rId15" Type="http://schemas.openxmlformats.org/officeDocument/2006/relationships/image" Target="../media/image16.GIF"/><Relationship Id="rId14" Type="http://schemas.openxmlformats.org/officeDocument/2006/relationships/image" Target="../media/image15.png"/><Relationship Id="rId13" Type="http://schemas.openxmlformats.org/officeDocument/2006/relationships/slide" Target="slide7.xml"/><Relationship Id="rId12" Type="http://schemas.openxmlformats.org/officeDocument/2006/relationships/image" Target="../media/image14.png"/><Relationship Id="rId11" Type="http://schemas.openxmlformats.org/officeDocument/2006/relationships/slide" Target="slide6.xml"/><Relationship Id="rId10" Type="http://schemas.openxmlformats.org/officeDocument/2006/relationships/image" Target="../media/image13.png"/><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5.xml"/><Relationship Id="rId3" Type="http://schemas.openxmlformats.org/officeDocument/2006/relationships/image" Target="../media/image20.GIF"/><Relationship Id="rId2" Type="http://schemas.openxmlformats.org/officeDocument/2006/relationships/slide" Target="slide3.xml"/><Relationship Id="rId1" Type="http://schemas.openxmlformats.org/officeDocument/2006/relationships/image" Target="../media/image21.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5.xml"/><Relationship Id="rId3" Type="http://schemas.openxmlformats.org/officeDocument/2006/relationships/image" Target="../media/image20.GIF"/><Relationship Id="rId2" Type="http://schemas.openxmlformats.org/officeDocument/2006/relationships/slide" Target="slide3.xml"/><Relationship Id="rId1" Type="http://schemas.openxmlformats.org/officeDocument/2006/relationships/image" Target="../media/image21.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5.xml"/><Relationship Id="rId3" Type="http://schemas.openxmlformats.org/officeDocument/2006/relationships/image" Target="../media/image20.GIF"/><Relationship Id="rId2" Type="http://schemas.openxmlformats.org/officeDocument/2006/relationships/slide" Target="slide3.xml"/><Relationship Id="rId1" Type="http://schemas.openxmlformats.org/officeDocument/2006/relationships/image" Target="../media/image21.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5.xml"/><Relationship Id="rId3" Type="http://schemas.openxmlformats.org/officeDocument/2006/relationships/image" Target="../media/image20.GIF"/><Relationship Id="rId2" Type="http://schemas.openxmlformats.org/officeDocument/2006/relationships/slide" Target="slide3.xml"/><Relationship Id="rId1"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3.png"/><Relationship Id="rId3" Type="http://schemas.microsoft.com/office/2007/relationships/media" Target="file:///C:\Users\DELL\Downloads\To_video_hot_hnh_gio_dc_di_4560_giy_nhn_vt_chnh_mt_e7ff765970.mp4" TargetMode="External"/><Relationship Id="rId2" Type="http://schemas.openxmlformats.org/officeDocument/2006/relationships/video" Target="file:///C:\Users\DELL\Downloads\To_video_hot_hnh_gio_dc_di_4560_giy_nhn_vt_chnh_mt_e7ff765970.mp4" TargetMode="External"/><Relationship Id="rId1"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6" name="图片 4"/>
          <p:cNvPicPr>
            <a:picLocks noChangeAspect="1"/>
          </p:cNvPicPr>
          <p:nvPr/>
        </p:nvPicPr>
        <p:blipFill>
          <a:blip r:embed="rId1"/>
          <a:stretch>
            <a:fillRect/>
          </a:stretch>
        </p:blipFill>
        <p:spPr>
          <a:xfrm>
            <a:off x="0" y="4397375"/>
            <a:ext cx="12192000" cy="2479675"/>
          </a:xfrm>
          <a:prstGeom prst="rect">
            <a:avLst/>
          </a:prstGeom>
          <a:noFill/>
          <a:ln w="9525">
            <a:noFill/>
          </a:ln>
        </p:spPr>
      </p:pic>
      <p:pic>
        <p:nvPicPr>
          <p:cNvPr id="6147" name="图片 7"/>
          <p:cNvPicPr>
            <a:picLocks noChangeAspect="1"/>
          </p:cNvPicPr>
          <p:nvPr/>
        </p:nvPicPr>
        <p:blipFill>
          <a:blip r:embed="rId2"/>
          <a:stretch>
            <a:fillRect/>
          </a:stretch>
        </p:blipFill>
        <p:spPr>
          <a:xfrm>
            <a:off x="31750" y="3810000"/>
            <a:ext cx="2713038" cy="3206750"/>
          </a:xfrm>
          <a:prstGeom prst="rect">
            <a:avLst/>
          </a:prstGeom>
          <a:noFill/>
          <a:ln w="9525">
            <a:noFill/>
          </a:ln>
        </p:spPr>
      </p:pic>
      <p:sp>
        <p:nvSpPr>
          <p:cNvPr id="3077" name="Rectangle 1"/>
          <p:cNvSpPr>
            <a:spLocks noChangeArrowheads="1"/>
          </p:cNvSpPr>
          <p:nvPr/>
        </p:nvSpPr>
        <p:spPr bwMode="auto">
          <a:xfrm>
            <a:off x="1930400" y="261938"/>
            <a:ext cx="7823200" cy="666750"/>
          </a:xfrm>
          <a:prstGeom prst="rect">
            <a:avLst/>
          </a:prstGeom>
          <a:noFill/>
          <a:ln>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1216025" eaLnBrk="1" hangingPunct="1">
              <a:lnSpc>
                <a:spcPct val="100000"/>
              </a:lnSpc>
              <a:spcBef>
                <a:spcPct val="0"/>
              </a:spcBef>
              <a:buFontTx/>
              <a:buNone/>
            </a:pPr>
            <a:r>
              <a:rPr lang="en-US" altLang="en-US" sz="1800" b="1" dirty="0">
                <a:solidFill>
                  <a:srgbClr val="0070C0"/>
                </a:solidFill>
                <a:latin typeface="Times New Roman" panose="02020603050405020304" pitchFamily="18" charset="0"/>
                <a:cs typeface="Times New Roman" panose="02020603050405020304" pitchFamily="18" charset="0"/>
              </a:rPr>
              <a:t>UBND XÃ VẠN TƯỜNG</a:t>
            </a:r>
            <a:endParaRPr lang="en-US" altLang="en-US" sz="1800" b="1" dirty="0">
              <a:solidFill>
                <a:srgbClr val="0070C0"/>
              </a:solidFill>
              <a:latin typeface="Times New Roman" panose="02020603050405020304" pitchFamily="18" charset="0"/>
              <a:cs typeface="Times New Roman" panose="02020603050405020304" pitchFamily="18" charset="0"/>
            </a:endParaRPr>
          </a:p>
          <a:p>
            <a:pPr marL="0" lvl="0" indent="0" algn="ctr" defTabSz="1216025" eaLnBrk="1" hangingPunct="1">
              <a:lnSpc>
                <a:spcPct val="100000"/>
              </a:lnSpc>
              <a:spcBef>
                <a:spcPct val="0"/>
              </a:spcBef>
              <a:buFontTx/>
              <a:buNone/>
            </a:pPr>
            <a:r>
              <a:rPr lang="en-US" altLang="en-US" sz="1800" b="1" dirty="0">
                <a:solidFill>
                  <a:srgbClr val="0070C0"/>
                </a:solidFill>
                <a:latin typeface="Times New Roman" panose="02020603050405020304" pitchFamily="18" charset="0"/>
                <a:cs typeface="Times New Roman" panose="02020603050405020304" pitchFamily="18" charset="0"/>
              </a:rPr>
              <a:t>TRƯỜNG TH SỐ 1 BÌNH HẢI</a:t>
            </a:r>
            <a:endParaRPr lang="en-US" altLang="en-US" sz="1800" b="1" dirty="0">
              <a:solidFill>
                <a:srgbClr val="0070C0"/>
              </a:solidFill>
              <a:latin typeface="Times New Roman" panose="02020603050405020304" pitchFamily="18" charset="0"/>
              <a:ea typeface="Times New Roman" panose="02020603050405020304" pitchFamily="18" charset="0"/>
            </a:endParaRPr>
          </a:p>
        </p:txBody>
      </p:sp>
      <p:sp>
        <p:nvSpPr>
          <p:cNvPr id="7" name="Rectangle 6"/>
          <p:cNvSpPr/>
          <p:nvPr/>
        </p:nvSpPr>
        <p:spPr>
          <a:xfrm>
            <a:off x="1727200" y="1184275"/>
            <a:ext cx="8583613" cy="645160"/>
          </a:xfrm>
          <a:prstGeom prst="rect">
            <a:avLst/>
          </a:prstGeom>
        </p:spPr>
        <p:txBody>
          <a:bodyPr>
            <a:spAutoFit/>
          </a:bodyPr>
          <a:p>
            <a:pPr algn="ctr" defTabSz="1216025" eaLnBrk="1" hangingPunct="1">
              <a:lnSpc>
                <a:spcPct val="150000"/>
              </a:lnSpc>
              <a:buNone/>
            </a:pPr>
            <a:r>
              <a:rPr sz="2400" b="1" dirty="0">
                <a:solidFill>
                  <a:srgbClr val="C00000"/>
                </a:solidFill>
                <a:latin typeface="Times New Roman" panose="02020603050405020304" pitchFamily="18" charset="0"/>
                <a:cs typeface="Times New Roman" panose="02020603050405020304" pitchFamily="18" charset="0"/>
              </a:rPr>
              <a:t>CHÀO MỪNG THẦY CÔ  ĐẾN DỰ GIỜ VÀ THĂM LỚP 2</a:t>
            </a:r>
            <a:r>
              <a:rPr lang="en-US" sz="2400" b="1" dirty="0">
                <a:solidFill>
                  <a:srgbClr val="C00000"/>
                </a:solidFill>
                <a:latin typeface="Times New Roman" panose="02020603050405020304" pitchFamily="18" charset="0"/>
                <a:cs typeface="Times New Roman" panose="02020603050405020304" pitchFamily="18" charset="0"/>
              </a:rPr>
              <a:t>C</a:t>
            </a:r>
            <a:endParaRPr lang="en-US"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150" name="Rectangle 7"/>
          <p:cNvSpPr/>
          <p:nvPr/>
        </p:nvSpPr>
        <p:spPr>
          <a:xfrm>
            <a:off x="1998663" y="2109788"/>
            <a:ext cx="7754937" cy="148113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1216025" eaLnBrk="1" hangingPunct="1">
              <a:lnSpc>
                <a:spcPct val="150000"/>
              </a:lnSpc>
              <a:spcBef>
                <a:spcPct val="0"/>
              </a:spcBef>
              <a:buFontTx/>
              <a:buNone/>
            </a:pPr>
            <a:r>
              <a:rPr lang="en-US" altLang="en-US" sz="3200" b="1" dirty="0">
                <a:solidFill>
                  <a:srgbClr val="C00000"/>
                </a:solidFill>
                <a:latin typeface="Times New Roman" panose="02020603050405020304" pitchFamily="18" charset="0"/>
                <a:cs typeface="Times New Roman" panose="02020603050405020304" pitchFamily="18" charset="0"/>
              </a:rPr>
              <a:t>MÔN: TIẾNG VIỆT</a:t>
            </a:r>
            <a:endParaRPr lang="en-US" altLang="en-US" sz="3200" b="1" dirty="0">
              <a:solidFill>
                <a:srgbClr val="C00000"/>
              </a:solidFill>
              <a:latin typeface="Times New Roman" panose="02020603050405020304" pitchFamily="18" charset="0"/>
              <a:cs typeface="Times New Roman" panose="02020603050405020304" pitchFamily="18" charset="0"/>
            </a:endParaRPr>
          </a:p>
          <a:p>
            <a:pPr marL="0" lvl="0" indent="0" algn="ctr" defTabSz="1216025" eaLnBrk="1" hangingPunct="1">
              <a:lnSpc>
                <a:spcPct val="150000"/>
              </a:lnSpc>
              <a:spcBef>
                <a:spcPct val="0"/>
              </a:spcBef>
              <a:buFontTx/>
              <a:buNone/>
            </a:pPr>
            <a:r>
              <a:rPr lang="en-US" altLang="en-US" sz="3200" b="1" dirty="0">
                <a:solidFill>
                  <a:srgbClr val="C00000"/>
                </a:solidFill>
                <a:latin typeface="Times New Roman" panose="02020603050405020304" pitchFamily="18" charset="0"/>
                <a:cs typeface="Times New Roman" panose="02020603050405020304" pitchFamily="18" charset="0"/>
              </a:rPr>
              <a:t>BÀI: TẠM BIỆT CÁNH CAM</a:t>
            </a:r>
            <a:endParaRPr lang="en-US" altLang="en-US" sz="3200" b="1" dirty="0">
              <a:solidFill>
                <a:srgbClr val="632523"/>
              </a:solidFill>
              <a:latin typeface="Times New Roman" panose="02020603050405020304" pitchFamily="18" charset="0"/>
              <a:ea typeface="Times New Roman" panose="02020603050405020304" pitchFamily="18" charset="0"/>
            </a:endParaRPr>
          </a:p>
        </p:txBody>
      </p:sp>
      <p:sp>
        <p:nvSpPr>
          <p:cNvPr id="9" name="Rectangle 8"/>
          <p:cNvSpPr/>
          <p:nvPr/>
        </p:nvSpPr>
        <p:spPr>
          <a:xfrm>
            <a:off x="3863340" y="4320540"/>
            <a:ext cx="3858260" cy="645160"/>
          </a:xfrm>
          <a:prstGeom prst="rect">
            <a:avLst/>
          </a:prstGeom>
        </p:spPr>
        <p:txBody>
          <a:bodyPr wrap="square">
            <a:spAutoFit/>
          </a:bodyPr>
          <a:p>
            <a:pPr algn="ctr" defTabSz="1216025" eaLnBrk="1" hangingPunct="1">
              <a:lnSpc>
                <a:spcPct val="150000"/>
              </a:lnSpc>
              <a:buNone/>
            </a:pPr>
            <a:r>
              <a:rPr sz="2400" b="1" dirty="0">
                <a:solidFill>
                  <a:srgbClr val="C00000"/>
                </a:solidFill>
                <a:latin typeface="Times New Roman" panose="02020603050405020304" pitchFamily="18" charset="0"/>
                <a:cs typeface="Times New Roman" panose="02020603050405020304" pitchFamily="18" charset="0"/>
              </a:rPr>
              <a:t>GV: </a:t>
            </a:r>
            <a:r>
              <a:rPr lang="en-US" sz="2400" b="1" dirty="0">
                <a:solidFill>
                  <a:srgbClr val="C00000"/>
                </a:solidFill>
                <a:latin typeface="Times New Roman" panose="02020603050405020304" pitchFamily="18" charset="0"/>
                <a:cs typeface="Times New Roman" panose="02020603050405020304" pitchFamily="18" charset="0"/>
              </a:rPr>
              <a:t>Nguyễn Thị Minh Lan</a:t>
            </a:r>
            <a:endParaRPr lang="en-US"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Box 2"/>
          <p:cNvSpPr txBox="1"/>
          <p:nvPr/>
        </p:nvSpPr>
        <p:spPr>
          <a:xfrm>
            <a:off x="114300" y="207963"/>
            <a:ext cx="11641138" cy="64611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en-US" sz="3600" b="1" dirty="0">
                <a:solidFill>
                  <a:srgbClr val="0000CC"/>
                </a:solidFill>
                <a:latin typeface="Times New Roman" panose="02020603050405020304" pitchFamily="18" charset="0"/>
                <a:cs typeface="Times New Roman" panose="02020603050405020304" pitchFamily="18" charset="0"/>
              </a:rPr>
              <a:t>Nhìn tranh, đoán xem chuyện gì đã xảy ra với cánh cam.</a:t>
            </a:r>
            <a:endParaRPr lang="en-US" altLang="en-US" sz="3600" b="1" dirty="0">
              <a:solidFill>
                <a:srgbClr val="0000CC"/>
              </a:solidFill>
              <a:latin typeface="Times New Roman" panose="02020603050405020304" pitchFamily="18" charset="0"/>
              <a:ea typeface="Times New Roman" panose="02020603050405020304" pitchFamily="18" charset="0"/>
            </a:endParaRPr>
          </a:p>
        </p:txBody>
      </p:sp>
      <p:pic>
        <p:nvPicPr>
          <p:cNvPr id="17411" name="Picture 3"/>
          <p:cNvPicPr>
            <a:picLocks noChangeAspect="1"/>
          </p:cNvPicPr>
          <p:nvPr/>
        </p:nvPicPr>
        <p:blipFill>
          <a:blip r:embed="rId1"/>
          <a:srcRect l="14096" t="24948" r="7916" b="2313"/>
          <a:stretch>
            <a:fillRect/>
          </a:stretch>
        </p:blipFill>
        <p:spPr>
          <a:xfrm>
            <a:off x="214313" y="854075"/>
            <a:ext cx="11998325" cy="6003925"/>
          </a:xfrm>
          <a:prstGeom prst="rect">
            <a:avLst/>
          </a:prstGeom>
          <a:noFill/>
          <a:ln w="9525">
            <a:noFill/>
          </a:ln>
        </p:spPr>
      </p:pic>
      <p:sp>
        <p:nvSpPr>
          <p:cNvPr id="6" name="Oval 5"/>
          <p:cNvSpPr/>
          <p:nvPr/>
        </p:nvSpPr>
        <p:spPr>
          <a:xfrm>
            <a:off x="5600700" y="3429000"/>
            <a:ext cx="785813" cy="90963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TextBox 2"/>
          <p:cNvSpPr txBox="1"/>
          <p:nvPr/>
        </p:nvSpPr>
        <p:spPr>
          <a:xfrm>
            <a:off x="3775075" y="131763"/>
            <a:ext cx="5122863" cy="55403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en-US" sz="3000" b="1" dirty="0">
                <a:solidFill>
                  <a:srgbClr val="FF0000"/>
                </a:solidFill>
                <a:latin typeface="Times New Roman" panose="02020603050405020304" pitchFamily="18" charset="0"/>
                <a:cs typeface="Times New Roman" panose="02020603050405020304" pitchFamily="18" charset="0"/>
              </a:rPr>
              <a:t>TẠM BIỆT CÁNH CAM</a:t>
            </a:r>
            <a:endParaRPr lang="en-US" altLang="en-US" sz="3000" b="1" dirty="0">
              <a:solidFill>
                <a:srgbClr val="FF0000"/>
              </a:solidFill>
              <a:latin typeface="Times New Roman" panose="02020603050405020304" pitchFamily="18" charset="0"/>
              <a:ea typeface="Times New Roman" panose="02020603050405020304" pitchFamily="18" charset="0"/>
            </a:endParaRPr>
          </a:p>
        </p:txBody>
      </p:sp>
      <p:sp>
        <p:nvSpPr>
          <p:cNvPr id="19459" name="TextBox 3"/>
          <p:cNvSpPr txBox="1"/>
          <p:nvPr/>
        </p:nvSpPr>
        <p:spPr>
          <a:xfrm>
            <a:off x="320675" y="725488"/>
            <a:ext cx="11550650" cy="60007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FontTx/>
              <a:buNone/>
            </a:pPr>
            <a:r>
              <a:rPr lang="en-US" altLang="en-US" sz="3200" dirty="0">
                <a:solidFill>
                  <a:srgbClr val="000000"/>
                </a:solidFill>
                <a:latin typeface="Times New Roman" panose="02020603050405020304" pitchFamily="18" charset="0"/>
                <a:cs typeface="Times New Roman" panose="02020603050405020304" pitchFamily="18" charset="0"/>
              </a:rPr>
              <a:t>      Chú cánh cam đi lạc v</a:t>
            </a:r>
            <a:r>
              <a:rPr lang="en-US" altLang="en-US" sz="3200" dirty="0">
                <a:solidFill>
                  <a:srgbClr val="000000"/>
                </a:solidFill>
                <a:latin typeface="Times New Roman" panose="02020603050405020304" pitchFamily="18" charset="0"/>
                <a:ea typeface="Times New Roman" panose="02020603050405020304" pitchFamily="18" charset="0"/>
              </a:rPr>
              <a:t>à</a:t>
            </a:r>
            <a:r>
              <a:rPr lang="en-US" altLang="en-US" sz="3200" dirty="0">
                <a:solidFill>
                  <a:srgbClr val="000000"/>
                </a:solidFill>
                <a:latin typeface="Times New Roman" panose="02020603050405020304" pitchFamily="18" charset="0"/>
                <a:cs typeface="Times New Roman" panose="02020603050405020304" pitchFamily="18" charset="0"/>
              </a:rPr>
              <a:t>o nh</a:t>
            </a:r>
            <a:r>
              <a:rPr lang="en-US" altLang="en-US" sz="3200" dirty="0">
                <a:solidFill>
                  <a:srgbClr val="000000"/>
                </a:solidFill>
                <a:latin typeface="Times New Roman" panose="02020603050405020304" pitchFamily="18" charset="0"/>
                <a:ea typeface="Times New Roman" panose="02020603050405020304" pitchFamily="18" charset="0"/>
              </a:rPr>
              <a:t>à</a:t>
            </a:r>
            <a:r>
              <a:rPr lang="en-US" altLang="en-US" sz="3200" dirty="0">
                <a:solidFill>
                  <a:srgbClr val="000000"/>
                </a:solidFill>
                <a:latin typeface="Times New Roman" panose="02020603050405020304" pitchFamily="18" charset="0"/>
                <a:cs typeface="Times New Roman" panose="02020603050405020304" pitchFamily="18" charset="0"/>
              </a:rPr>
              <a:t> Bống. Chân chú bị thương, bước đi tập tễnh. Bống thương quá, đặt cánh cam v</a:t>
            </a:r>
            <a:r>
              <a:rPr lang="en-US" altLang="en-US" sz="3200" dirty="0">
                <a:solidFill>
                  <a:srgbClr val="000000"/>
                </a:solidFill>
                <a:latin typeface="Times New Roman" panose="02020603050405020304" pitchFamily="18" charset="0"/>
                <a:ea typeface="Times New Roman" panose="02020603050405020304" pitchFamily="18" charset="0"/>
              </a:rPr>
              <a:t>à</a:t>
            </a:r>
            <a:r>
              <a:rPr lang="en-US" altLang="en-US" sz="3200" dirty="0">
                <a:solidFill>
                  <a:srgbClr val="000000"/>
                </a:solidFill>
                <a:latin typeface="Times New Roman" panose="02020603050405020304" pitchFamily="18" charset="0"/>
                <a:cs typeface="Times New Roman" panose="02020603050405020304" pitchFamily="18" charset="0"/>
              </a:rPr>
              <a:t>o một chiếc lọ nhỏ đựng đầy cỏ. Từ ng</a:t>
            </a:r>
            <a:r>
              <a:rPr lang="en-US" altLang="en-US" sz="3200" dirty="0">
                <a:solidFill>
                  <a:srgbClr val="000000"/>
                </a:solidFill>
                <a:latin typeface="Times New Roman" panose="02020603050405020304" pitchFamily="18" charset="0"/>
                <a:ea typeface="Times New Roman" panose="02020603050405020304" pitchFamily="18" charset="0"/>
              </a:rPr>
              <a:t>à</a:t>
            </a:r>
            <a:r>
              <a:rPr lang="en-US" altLang="en-US" sz="3200" dirty="0">
                <a:solidFill>
                  <a:srgbClr val="000000"/>
                </a:solidFill>
                <a:latin typeface="Times New Roman" panose="02020603050405020304" pitchFamily="18" charset="0"/>
                <a:cs typeface="Times New Roman" panose="02020603050405020304" pitchFamily="18" charset="0"/>
              </a:rPr>
              <a:t>y đó, cánh cam trở th</a:t>
            </a:r>
            <a:r>
              <a:rPr lang="en-US" altLang="en-US" sz="3200" dirty="0">
                <a:solidFill>
                  <a:srgbClr val="000000"/>
                </a:solidFill>
                <a:latin typeface="Times New Roman" panose="02020603050405020304" pitchFamily="18" charset="0"/>
                <a:ea typeface="Times New Roman" panose="02020603050405020304" pitchFamily="18" charset="0"/>
              </a:rPr>
              <a:t>à</a:t>
            </a:r>
            <a:r>
              <a:rPr lang="en-US" altLang="en-US" sz="3200" dirty="0">
                <a:solidFill>
                  <a:srgbClr val="000000"/>
                </a:solidFill>
                <a:latin typeface="Times New Roman" panose="02020603050405020304" pitchFamily="18" charset="0"/>
                <a:cs typeface="Times New Roman" panose="02020603050405020304" pitchFamily="18" charset="0"/>
              </a:rPr>
              <a:t>nh người bạn nhỏ xíu của Bống.</a:t>
            </a:r>
            <a:endParaRPr lang="en-US" altLang="en-US" sz="3200" dirty="0">
              <a:solidFill>
                <a:srgbClr val="000000"/>
              </a:solidFill>
              <a:latin typeface="Times New Roman" panose="02020603050405020304" pitchFamily="18" charset="0"/>
              <a:cs typeface="Times New Roman" panose="02020603050405020304" pitchFamily="18" charset="0"/>
            </a:endParaRPr>
          </a:p>
          <a:p>
            <a:pPr marL="0" lvl="0" indent="0" algn="just" eaLnBrk="1" hangingPunct="1">
              <a:lnSpc>
                <a:spcPct val="100000"/>
              </a:lnSpc>
              <a:spcBef>
                <a:spcPct val="0"/>
              </a:spcBef>
              <a:buFontTx/>
              <a:buNone/>
            </a:pPr>
            <a:r>
              <a:rPr lang="en-US" altLang="en-US" sz="3200" dirty="0">
                <a:solidFill>
                  <a:srgbClr val="000000"/>
                </a:solidFill>
                <a:latin typeface="Times New Roman" panose="02020603050405020304" pitchFamily="18" charset="0"/>
                <a:cs typeface="Times New Roman" panose="02020603050405020304" pitchFamily="18" charset="0"/>
              </a:rPr>
              <a:t>      Cánh cam có đôi cánh xanh biếc, óng ánh dưới ánh nắng mặt trời. Mỗi khi nghe tiếng động, chú khệ nệ ôm cái bụng tròn lẳn, trốn v</a:t>
            </a:r>
            <a:r>
              <a:rPr lang="en-US" altLang="en-US" sz="3200" dirty="0">
                <a:solidFill>
                  <a:srgbClr val="000000"/>
                </a:solidFill>
                <a:latin typeface="Times New Roman" panose="02020603050405020304" pitchFamily="18" charset="0"/>
                <a:ea typeface="Times New Roman" panose="02020603050405020304" pitchFamily="18" charset="0"/>
              </a:rPr>
              <a:t>à</a:t>
            </a:r>
            <a:r>
              <a:rPr lang="en-US" altLang="en-US" sz="3200" dirty="0">
                <a:solidFill>
                  <a:srgbClr val="000000"/>
                </a:solidFill>
                <a:latin typeface="Times New Roman" panose="02020603050405020304" pitchFamily="18" charset="0"/>
                <a:cs typeface="Times New Roman" panose="02020603050405020304" pitchFamily="18" charset="0"/>
              </a:rPr>
              <a:t>o đám cỏ rối. Bống chăm sóc cánh cam rất cẩn thận. Hằng ng</a:t>
            </a:r>
            <a:r>
              <a:rPr lang="en-US" altLang="en-US" sz="3200" dirty="0">
                <a:solidFill>
                  <a:srgbClr val="000000"/>
                </a:solidFill>
                <a:latin typeface="Times New Roman" panose="02020603050405020304" pitchFamily="18" charset="0"/>
                <a:ea typeface="Times New Roman" panose="02020603050405020304" pitchFamily="18" charset="0"/>
              </a:rPr>
              <a:t>à</a:t>
            </a:r>
            <a:r>
              <a:rPr lang="en-US" altLang="en-US" sz="3200" dirty="0">
                <a:solidFill>
                  <a:srgbClr val="000000"/>
                </a:solidFill>
                <a:latin typeface="Times New Roman" panose="02020603050405020304" pitchFamily="18" charset="0"/>
                <a:cs typeface="Times New Roman" panose="02020603050405020304" pitchFamily="18" charset="0"/>
              </a:rPr>
              <a:t>y, em đều bỏ v</a:t>
            </a:r>
            <a:r>
              <a:rPr lang="en-US" altLang="en-US" sz="3200" dirty="0">
                <a:solidFill>
                  <a:srgbClr val="000000"/>
                </a:solidFill>
                <a:latin typeface="Times New Roman" panose="02020603050405020304" pitchFamily="18" charset="0"/>
                <a:ea typeface="Times New Roman" panose="02020603050405020304" pitchFamily="18" charset="0"/>
              </a:rPr>
              <a:t>à</a:t>
            </a:r>
            <a:r>
              <a:rPr lang="en-US" altLang="en-US" sz="3200" dirty="0">
                <a:solidFill>
                  <a:srgbClr val="000000"/>
                </a:solidFill>
                <a:latin typeface="Times New Roman" panose="02020603050405020304" pitchFamily="18" charset="0"/>
                <a:cs typeface="Times New Roman" panose="02020603050405020304" pitchFamily="18" charset="0"/>
              </a:rPr>
              <a:t>o chiếc lọ một chút nước v</a:t>
            </a:r>
            <a:r>
              <a:rPr lang="en-US" altLang="en-US" sz="3200" dirty="0">
                <a:solidFill>
                  <a:srgbClr val="000000"/>
                </a:solidFill>
                <a:latin typeface="Times New Roman" panose="02020603050405020304" pitchFamily="18" charset="0"/>
                <a:ea typeface="Times New Roman" panose="02020603050405020304" pitchFamily="18" charset="0"/>
              </a:rPr>
              <a:t>à</a:t>
            </a:r>
            <a:r>
              <a:rPr lang="en-US" altLang="en-US" sz="3200" dirty="0">
                <a:solidFill>
                  <a:srgbClr val="000000"/>
                </a:solidFill>
                <a:latin typeface="Times New Roman" panose="02020603050405020304" pitchFamily="18" charset="0"/>
                <a:cs typeface="Times New Roman" panose="02020603050405020304" pitchFamily="18" charset="0"/>
              </a:rPr>
              <a:t> những ngọn cỏ xanh non.</a:t>
            </a:r>
            <a:endParaRPr lang="en-US" altLang="en-US" sz="3200" dirty="0">
              <a:solidFill>
                <a:srgbClr val="000000"/>
              </a:solidFill>
              <a:latin typeface="Times New Roman" panose="02020603050405020304" pitchFamily="18" charset="0"/>
              <a:cs typeface="Times New Roman" panose="02020603050405020304" pitchFamily="18" charset="0"/>
            </a:endParaRPr>
          </a:p>
          <a:p>
            <a:pPr marL="0" lvl="0" indent="0" algn="just" eaLnBrk="1" hangingPunct="1">
              <a:lnSpc>
                <a:spcPct val="100000"/>
              </a:lnSpc>
              <a:spcBef>
                <a:spcPct val="0"/>
              </a:spcBef>
              <a:buFontTx/>
              <a:buNone/>
            </a:pPr>
            <a:r>
              <a:rPr lang="en-US" altLang="en-US" sz="3200" dirty="0">
                <a:solidFill>
                  <a:srgbClr val="000000"/>
                </a:solidFill>
                <a:latin typeface="Times New Roman" panose="02020603050405020304" pitchFamily="18" charset="0"/>
                <a:cs typeface="Times New Roman" panose="02020603050405020304" pitchFamily="18" charset="0"/>
              </a:rPr>
              <a:t>      Nhưng Bống cảm thấy cánh cam có vẻ ngơ ngác không vui, chắc chú nhớ nh</a:t>
            </a:r>
            <a:r>
              <a:rPr lang="en-US" altLang="en-US" sz="3200" dirty="0">
                <a:solidFill>
                  <a:srgbClr val="000000"/>
                </a:solidFill>
                <a:latin typeface="Times New Roman" panose="02020603050405020304" pitchFamily="18" charset="0"/>
                <a:ea typeface="Times New Roman" panose="02020603050405020304" pitchFamily="18" charset="0"/>
              </a:rPr>
              <a:t>à</a:t>
            </a:r>
            <a:r>
              <a:rPr lang="en-US" altLang="en-US" sz="3200" dirty="0">
                <a:solidFill>
                  <a:srgbClr val="000000"/>
                </a:solidFill>
                <a:latin typeface="Times New Roman" panose="02020603050405020304" pitchFamily="18" charset="0"/>
                <a:cs typeface="Times New Roman" panose="02020603050405020304" pitchFamily="18" charset="0"/>
              </a:rPr>
              <a:t> v</a:t>
            </a:r>
            <a:r>
              <a:rPr lang="en-US" altLang="en-US" sz="3200" dirty="0">
                <a:solidFill>
                  <a:srgbClr val="000000"/>
                </a:solidFill>
                <a:latin typeface="Times New Roman" panose="02020603050405020304" pitchFamily="18" charset="0"/>
                <a:ea typeface="Times New Roman" panose="02020603050405020304" pitchFamily="18" charset="0"/>
              </a:rPr>
              <a:t>à</a:t>
            </a:r>
            <a:r>
              <a:rPr lang="en-US" altLang="en-US" sz="3200" dirty="0">
                <a:solidFill>
                  <a:srgbClr val="000000"/>
                </a:solidFill>
                <a:latin typeface="Times New Roman" panose="02020603050405020304" pitchFamily="18" charset="0"/>
                <a:cs typeface="Times New Roman" panose="02020603050405020304" pitchFamily="18" charset="0"/>
              </a:rPr>
              <a:t> nhớ bạn bè. Đoán vậy, Bống mang cánh cam thả ra bãi cỏ sau nh</a:t>
            </a:r>
            <a:r>
              <a:rPr lang="en-US" altLang="en-US" sz="3200" dirty="0">
                <a:solidFill>
                  <a:srgbClr val="000000"/>
                </a:solidFill>
                <a:latin typeface="Times New Roman" panose="02020603050405020304" pitchFamily="18" charset="0"/>
                <a:ea typeface="Times New Roman" panose="02020603050405020304" pitchFamily="18" charset="0"/>
              </a:rPr>
              <a:t>à</a:t>
            </a:r>
            <a:r>
              <a:rPr lang="en-US" altLang="en-US" sz="3200" dirty="0">
                <a:solidFill>
                  <a:srgbClr val="000000"/>
                </a:solidFill>
                <a:latin typeface="Times New Roman" panose="02020603050405020304" pitchFamily="18" charset="0"/>
                <a:cs typeface="Times New Roman" panose="02020603050405020304" pitchFamily="18" charset="0"/>
              </a:rPr>
              <a:t>. Tạm biệt cánh cam nhỏ bé, Bống hi vọng chú sẽ tìm được đường về căn nh</a:t>
            </a:r>
            <a:r>
              <a:rPr lang="en-US" altLang="en-US" sz="3200" dirty="0">
                <a:solidFill>
                  <a:srgbClr val="000000"/>
                </a:solidFill>
                <a:latin typeface="Times New Roman" panose="02020603050405020304" pitchFamily="18" charset="0"/>
                <a:ea typeface="Times New Roman" panose="02020603050405020304" pitchFamily="18" charset="0"/>
              </a:rPr>
              <a:t>à</a:t>
            </a:r>
            <a:r>
              <a:rPr lang="en-US" altLang="en-US" sz="3200" dirty="0">
                <a:solidFill>
                  <a:srgbClr val="000000"/>
                </a:solidFill>
                <a:latin typeface="Times New Roman" panose="02020603050405020304" pitchFamily="18" charset="0"/>
                <a:cs typeface="Times New Roman" panose="02020603050405020304" pitchFamily="18" charset="0"/>
              </a:rPr>
              <a:t> thân thương của mình.</a:t>
            </a:r>
            <a:endParaRPr lang="en-US" altLang="en-US" sz="3200" dirty="0">
              <a:solidFill>
                <a:srgbClr val="000000"/>
              </a:solidFill>
              <a:latin typeface="Times New Roman" panose="02020603050405020304" pitchFamily="18" charset="0"/>
              <a:cs typeface="Times New Roman" panose="02020603050405020304" pitchFamily="18" charset="0"/>
            </a:endParaRPr>
          </a:p>
          <a:p>
            <a:pPr marL="0" lvl="0" indent="0" algn="r" eaLnBrk="1" hangingPunct="1">
              <a:lnSpc>
                <a:spcPct val="100000"/>
              </a:lnSpc>
              <a:spcBef>
                <a:spcPct val="0"/>
              </a:spcBef>
              <a:buFontTx/>
              <a:buNone/>
            </a:pPr>
            <a:r>
              <a:rPr lang="en-US" altLang="en-US" sz="3200" dirty="0">
                <a:solidFill>
                  <a:srgbClr val="000000"/>
                </a:solidFill>
                <a:latin typeface="Times New Roman" panose="02020603050405020304" pitchFamily="18" charset="0"/>
                <a:cs typeface="Times New Roman" panose="02020603050405020304" pitchFamily="18" charset="0"/>
              </a:rPr>
              <a:t>(Minh Đăng)</a:t>
            </a:r>
            <a:endParaRPr lang="en-US" altLang="en-US" sz="3200" dirty="0">
              <a:solidFill>
                <a:srgbClr val="000000"/>
              </a:solidFill>
              <a:latin typeface="Times New Roman" panose="02020603050405020304" pitchFamily="18" charset="0"/>
              <a:ea typeface="Times New Roman" panose="02020603050405020304" pitchFamily="18" charset="0"/>
            </a:endParaRPr>
          </a:p>
        </p:txBody>
      </p:sp>
      <p:sp>
        <p:nvSpPr>
          <p:cNvPr id="2" name="TextBox 1"/>
          <p:cNvSpPr txBox="1"/>
          <p:nvPr/>
        </p:nvSpPr>
        <p:spPr>
          <a:xfrm>
            <a:off x="3775075" y="6211888"/>
            <a:ext cx="3819525" cy="64611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en-US" sz="3600" b="1" dirty="0">
                <a:solidFill>
                  <a:srgbClr val="00B0F0"/>
                </a:solidFill>
                <a:latin typeface="Times New Roman" panose="02020603050405020304" pitchFamily="18" charset="0"/>
                <a:cs typeface="Times New Roman" panose="02020603050405020304" pitchFamily="18" charset="0"/>
              </a:rPr>
              <a:t>Đọc nối tiếp câu</a:t>
            </a:r>
            <a:endParaRPr lang="en-US" altLang="en-US" sz="3600" b="1" dirty="0">
              <a:solidFill>
                <a:srgbClr val="00B0F0"/>
              </a:solidFill>
              <a:latin typeface="Times New Roman" panose="02020603050405020304" pitchFamily="18" charset="0"/>
              <a:ea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TextBox 2"/>
          <p:cNvSpPr txBox="1"/>
          <p:nvPr/>
        </p:nvSpPr>
        <p:spPr>
          <a:xfrm>
            <a:off x="3822700" y="50800"/>
            <a:ext cx="5122863" cy="5857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en-US" sz="3200" b="1" dirty="0">
                <a:solidFill>
                  <a:srgbClr val="FF0000"/>
                </a:solidFill>
                <a:latin typeface="Times New Roman" panose="02020603050405020304" pitchFamily="18" charset="0"/>
                <a:cs typeface="Times New Roman" panose="02020603050405020304" pitchFamily="18" charset="0"/>
              </a:rPr>
              <a:t>TẠM BIỆT CÁNH CAM</a:t>
            </a:r>
            <a:endParaRPr lang="en-US" altLang="en-US" sz="3200" b="1" dirty="0">
              <a:solidFill>
                <a:srgbClr val="FF0000"/>
              </a:solidFill>
              <a:latin typeface="Times New Roman" panose="02020603050405020304" pitchFamily="18" charset="0"/>
              <a:ea typeface="Times New Roman" panose="02020603050405020304" pitchFamily="18" charset="0"/>
            </a:endParaRPr>
          </a:p>
        </p:txBody>
      </p:sp>
      <p:sp>
        <p:nvSpPr>
          <p:cNvPr id="20483" name="TextBox 3"/>
          <p:cNvSpPr txBox="1"/>
          <p:nvPr/>
        </p:nvSpPr>
        <p:spPr>
          <a:xfrm>
            <a:off x="396875" y="673100"/>
            <a:ext cx="11550650" cy="600233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FontTx/>
              <a:buNone/>
            </a:pPr>
            <a:r>
              <a:rPr lang="en-US" altLang="en-US" sz="3200" dirty="0">
                <a:solidFill>
                  <a:srgbClr val="000000"/>
                </a:solidFill>
                <a:latin typeface="Times New Roman" panose="02020603050405020304" pitchFamily="18" charset="0"/>
                <a:cs typeface="Times New Roman" panose="02020603050405020304" pitchFamily="18" charset="0"/>
              </a:rPr>
              <a:t>    Chú cánh cam đi lạc v</a:t>
            </a:r>
            <a:r>
              <a:rPr lang="en-US" altLang="en-US" sz="3200" dirty="0">
                <a:solidFill>
                  <a:srgbClr val="000000"/>
                </a:solidFill>
                <a:latin typeface="Times New Roman" panose="02020603050405020304" pitchFamily="18" charset="0"/>
                <a:ea typeface="Times New Roman" panose="02020603050405020304" pitchFamily="18" charset="0"/>
              </a:rPr>
              <a:t>à</a:t>
            </a:r>
            <a:r>
              <a:rPr lang="en-US" altLang="en-US" sz="3200" dirty="0">
                <a:solidFill>
                  <a:srgbClr val="000000"/>
                </a:solidFill>
                <a:latin typeface="Times New Roman" panose="02020603050405020304" pitchFamily="18" charset="0"/>
                <a:cs typeface="Times New Roman" panose="02020603050405020304" pitchFamily="18" charset="0"/>
              </a:rPr>
              <a:t>o nh</a:t>
            </a:r>
            <a:r>
              <a:rPr lang="en-US" altLang="en-US" sz="3200" dirty="0">
                <a:solidFill>
                  <a:srgbClr val="000000"/>
                </a:solidFill>
                <a:latin typeface="Times New Roman" panose="02020603050405020304" pitchFamily="18" charset="0"/>
                <a:ea typeface="Times New Roman" panose="02020603050405020304" pitchFamily="18" charset="0"/>
              </a:rPr>
              <a:t>à</a:t>
            </a:r>
            <a:r>
              <a:rPr lang="en-US" altLang="en-US" sz="3200" dirty="0">
                <a:solidFill>
                  <a:srgbClr val="000000"/>
                </a:solidFill>
                <a:latin typeface="Times New Roman" panose="02020603050405020304" pitchFamily="18" charset="0"/>
                <a:cs typeface="Times New Roman" panose="02020603050405020304" pitchFamily="18" charset="0"/>
              </a:rPr>
              <a:t> Bống. Chân chú bị thương, bước đi tập tễnh. Bống thương quá, đặt cánh cam v</a:t>
            </a:r>
            <a:r>
              <a:rPr lang="en-US" altLang="en-US" sz="3200" dirty="0">
                <a:solidFill>
                  <a:srgbClr val="000000"/>
                </a:solidFill>
                <a:latin typeface="Times New Roman" panose="02020603050405020304" pitchFamily="18" charset="0"/>
                <a:ea typeface="Times New Roman" panose="02020603050405020304" pitchFamily="18" charset="0"/>
              </a:rPr>
              <a:t>à</a:t>
            </a:r>
            <a:r>
              <a:rPr lang="en-US" altLang="en-US" sz="3200" dirty="0">
                <a:solidFill>
                  <a:srgbClr val="000000"/>
                </a:solidFill>
                <a:latin typeface="Times New Roman" panose="02020603050405020304" pitchFamily="18" charset="0"/>
                <a:cs typeface="Times New Roman" panose="02020603050405020304" pitchFamily="18" charset="0"/>
              </a:rPr>
              <a:t>o một chiếc lọ nhỏ đựng đầy cỏ. Từ ng</a:t>
            </a:r>
            <a:r>
              <a:rPr lang="en-US" altLang="en-US" sz="3200" dirty="0">
                <a:solidFill>
                  <a:srgbClr val="000000"/>
                </a:solidFill>
                <a:latin typeface="Times New Roman" panose="02020603050405020304" pitchFamily="18" charset="0"/>
                <a:ea typeface="Times New Roman" panose="02020603050405020304" pitchFamily="18" charset="0"/>
              </a:rPr>
              <a:t>à</a:t>
            </a:r>
            <a:r>
              <a:rPr lang="en-US" altLang="en-US" sz="3200" dirty="0">
                <a:solidFill>
                  <a:srgbClr val="000000"/>
                </a:solidFill>
                <a:latin typeface="Times New Roman" panose="02020603050405020304" pitchFamily="18" charset="0"/>
                <a:cs typeface="Times New Roman" panose="02020603050405020304" pitchFamily="18" charset="0"/>
              </a:rPr>
              <a:t>y đó, cánh cam trở th</a:t>
            </a:r>
            <a:r>
              <a:rPr lang="en-US" altLang="en-US" sz="3200" dirty="0">
                <a:solidFill>
                  <a:srgbClr val="000000"/>
                </a:solidFill>
                <a:latin typeface="Times New Roman" panose="02020603050405020304" pitchFamily="18" charset="0"/>
                <a:ea typeface="Times New Roman" panose="02020603050405020304" pitchFamily="18" charset="0"/>
              </a:rPr>
              <a:t>à</a:t>
            </a:r>
            <a:r>
              <a:rPr lang="en-US" altLang="en-US" sz="3200" dirty="0">
                <a:solidFill>
                  <a:srgbClr val="000000"/>
                </a:solidFill>
                <a:latin typeface="Times New Roman" panose="02020603050405020304" pitchFamily="18" charset="0"/>
                <a:cs typeface="Times New Roman" panose="02020603050405020304" pitchFamily="18" charset="0"/>
              </a:rPr>
              <a:t>nh người bạn nhỏ xíu của Bống.</a:t>
            </a:r>
            <a:endParaRPr lang="en-US" altLang="en-US" sz="3200" dirty="0">
              <a:solidFill>
                <a:srgbClr val="000000"/>
              </a:solidFill>
              <a:latin typeface="Times New Roman" panose="02020603050405020304" pitchFamily="18" charset="0"/>
              <a:cs typeface="Times New Roman" panose="02020603050405020304" pitchFamily="18" charset="0"/>
            </a:endParaRPr>
          </a:p>
          <a:p>
            <a:pPr marL="0" lvl="0" indent="0" algn="just" eaLnBrk="1" hangingPunct="1">
              <a:lnSpc>
                <a:spcPct val="100000"/>
              </a:lnSpc>
              <a:spcBef>
                <a:spcPct val="0"/>
              </a:spcBef>
              <a:buFontTx/>
              <a:buNone/>
            </a:pP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a:latin typeface="Times New Roman" panose="02020603050405020304" pitchFamily="18" charset="0"/>
                <a:cs typeface="Times New Roman" panose="02020603050405020304" pitchFamily="18" charset="0"/>
              </a:rPr>
              <a:t>Cánh cam có đôi cánh xanh biếc, óng ánh dưới ánh nắng mặt trời. Mỗi khi nghe tiếng động, chú khệ nệ ôm cái bụng tròn lẳn, trốn v</a:t>
            </a:r>
            <a:r>
              <a:rPr lang="en-US" altLang="en-US" sz="3200" dirty="0">
                <a:latin typeface="Times New Roman" panose="02020603050405020304" pitchFamily="18" charset="0"/>
                <a:ea typeface="Times New Roman" panose="02020603050405020304" pitchFamily="18" charset="0"/>
              </a:rPr>
              <a:t>à</a:t>
            </a:r>
            <a:r>
              <a:rPr lang="en-US" altLang="en-US" sz="3200" dirty="0">
                <a:latin typeface="Times New Roman" panose="02020603050405020304" pitchFamily="18" charset="0"/>
                <a:cs typeface="Times New Roman" panose="02020603050405020304" pitchFamily="18" charset="0"/>
              </a:rPr>
              <a:t>o đám cỏ rối. Bống chăm sóc cánh cam rất cẩn thận. Hằng ng</a:t>
            </a:r>
            <a:r>
              <a:rPr lang="en-US" altLang="en-US" sz="3200" dirty="0">
                <a:latin typeface="Times New Roman" panose="02020603050405020304" pitchFamily="18" charset="0"/>
                <a:ea typeface="Times New Roman" panose="02020603050405020304" pitchFamily="18" charset="0"/>
              </a:rPr>
              <a:t>à</a:t>
            </a:r>
            <a:r>
              <a:rPr lang="en-US" altLang="en-US" sz="3200" dirty="0">
                <a:latin typeface="Times New Roman" panose="02020603050405020304" pitchFamily="18" charset="0"/>
                <a:cs typeface="Times New Roman" panose="02020603050405020304" pitchFamily="18" charset="0"/>
              </a:rPr>
              <a:t>y, em đều bỏ v</a:t>
            </a:r>
            <a:r>
              <a:rPr lang="en-US" altLang="en-US" sz="3200" dirty="0">
                <a:latin typeface="Times New Roman" panose="02020603050405020304" pitchFamily="18" charset="0"/>
                <a:ea typeface="Times New Roman" panose="02020603050405020304" pitchFamily="18" charset="0"/>
              </a:rPr>
              <a:t>à</a:t>
            </a:r>
            <a:r>
              <a:rPr lang="en-US" altLang="en-US" sz="3200" dirty="0">
                <a:latin typeface="Times New Roman" panose="02020603050405020304" pitchFamily="18" charset="0"/>
                <a:cs typeface="Times New Roman" panose="02020603050405020304" pitchFamily="18" charset="0"/>
              </a:rPr>
              <a:t>o chiếc lọ một chút nước v</a:t>
            </a:r>
            <a:r>
              <a:rPr lang="en-US" altLang="en-US" sz="3200" dirty="0">
                <a:latin typeface="Times New Roman" panose="02020603050405020304" pitchFamily="18" charset="0"/>
                <a:ea typeface="Times New Roman" panose="02020603050405020304" pitchFamily="18" charset="0"/>
              </a:rPr>
              <a:t>à</a:t>
            </a:r>
            <a:r>
              <a:rPr lang="en-US" altLang="en-US" sz="3200" dirty="0">
                <a:latin typeface="Times New Roman" panose="02020603050405020304" pitchFamily="18" charset="0"/>
                <a:cs typeface="Times New Roman" panose="02020603050405020304" pitchFamily="18" charset="0"/>
              </a:rPr>
              <a:t> những ngọn cỏ xanh non.</a:t>
            </a:r>
            <a:endParaRPr lang="en-US" altLang="en-US" sz="3200" dirty="0">
              <a:latin typeface="Times New Roman" panose="02020603050405020304" pitchFamily="18" charset="0"/>
              <a:cs typeface="Times New Roman" panose="02020603050405020304" pitchFamily="18" charset="0"/>
            </a:endParaRPr>
          </a:p>
          <a:p>
            <a:pPr marL="0" lvl="0" indent="0" algn="just" eaLnBrk="1" hangingPunct="1">
              <a:lnSpc>
                <a:spcPct val="100000"/>
              </a:lnSpc>
              <a:spcBef>
                <a:spcPct val="0"/>
              </a:spcBef>
              <a:buFontTx/>
              <a:buNone/>
            </a:pPr>
            <a:r>
              <a:rPr lang="en-US" altLang="en-US" sz="3200" dirty="0">
                <a:solidFill>
                  <a:srgbClr val="000000"/>
                </a:solidFill>
                <a:latin typeface="Times New Roman" panose="02020603050405020304" pitchFamily="18" charset="0"/>
                <a:cs typeface="Times New Roman" panose="02020603050405020304" pitchFamily="18" charset="0"/>
              </a:rPr>
              <a:t>    Nhưng Bống cảm thấy cánh cam có vẻ ngơ ngác không vui, chắc chú nhớ nh</a:t>
            </a:r>
            <a:r>
              <a:rPr lang="en-US" altLang="en-US" sz="3200" dirty="0">
                <a:solidFill>
                  <a:srgbClr val="000000"/>
                </a:solidFill>
                <a:latin typeface="Times New Roman" panose="02020603050405020304" pitchFamily="18" charset="0"/>
                <a:ea typeface="Times New Roman" panose="02020603050405020304" pitchFamily="18" charset="0"/>
              </a:rPr>
              <a:t>à</a:t>
            </a:r>
            <a:r>
              <a:rPr lang="en-US" altLang="en-US" sz="3200" dirty="0">
                <a:solidFill>
                  <a:srgbClr val="000000"/>
                </a:solidFill>
                <a:latin typeface="Times New Roman" panose="02020603050405020304" pitchFamily="18" charset="0"/>
                <a:cs typeface="Times New Roman" panose="02020603050405020304" pitchFamily="18" charset="0"/>
              </a:rPr>
              <a:t> v</a:t>
            </a:r>
            <a:r>
              <a:rPr lang="en-US" altLang="en-US" sz="3200" dirty="0">
                <a:solidFill>
                  <a:srgbClr val="000000"/>
                </a:solidFill>
                <a:latin typeface="Times New Roman" panose="02020603050405020304" pitchFamily="18" charset="0"/>
                <a:ea typeface="Times New Roman" panose="02020603050405020304" pitchFamily="18" charset="0"/>
              </a:rPr>
              <a:t>à</a:t>
            </a:r>
            <a:r>
              <a:rPr lang="en-US" altLang="en-US" sz="3200" dirty="0">
                <a:solidFill>
                  <a:srgbClr val="000000"/>
                </a:solidFill>
                <a:latin typeface="Times New Roman" panose="02020603050405020304" pitchFamily="18" charset="0"/>
                <a:cs typeface="Times New Roman" panose="02020603050405020304" pitchFamily="18" charset="0"/>
              </a:rPr>
              <a:t> nhớ bạn bè. Đoán vậy, Bống mang cánh cam thả ra bãi cỏ sau nh</a:t>
            </a:r>
            <a:r>
              <a:rPr lang="en-US" altLang="en-US" sz="3200" dirty="0">
                <a:solidFill>
                  <a:srgbClr val="000000"/>
                </a:solidFill>
                <a:latin typeface="Times New Roman" panose="02020603050405020304" pitchFamily="18" charset="0"/>
                <a:ea typeface="Times New Roman" panose="02020603050405020304" pitchFamily="18" charset="0"/>
              </a:rPr>
              <a:t>à</a:t>
            </a:r>
            <a:r>
              <a:rPr lang="en-US" altLang="en-US" sz="3200" dirty="0">
                <a:solidFill>
                  <a:srgbClr val="000000"/>
                </a:solidFill>
                <a:latin typeface="Times New Roman" panose="02020603050405020304" pitchFamily="18" charset="0"/>
                <a:cs typeface="Times New Roman" panose="02020603050405020304" pitchFamily="18" charset="0"/>
              </a:rPr>
              <a:t>. Tạm biệt cánh cam nhỏ bé, Bống hi vọng chú sẽ tìm được đường về căn nh</a:t>
            </a:r>
            <a:r>
              <a:rPr lang="en-US" altLang="en-US" sz="3200" dirty="0">
                <a:solidFill>
                  <a:srgbClr val="000000"/>
                </a:solidFill>
                <a:latin typeface="Times New Roman" panose="02020603050405020304" pitchFamily="18" charset="0"/>
                <a:ea typeface="Times New Roman" panose="02020603050405020304" pitchFamily="18" charset="0"/>
              </a:rPr>
              <a:t>à</a:t>
            </a:r>
            <a:r>
              <a:rPr lang="en-US" altLang="en-US" sz="3200" dirty="0">
                <a:solidFill>
                  <a:srgbClr val="000000"/>
                </a:solidFill>
                <a:latin typeface="Times New Roman" panose="02020603050405020304" pitchFamily="18" charset="0"/>
                <a:cs typeface="Times New Roman" panose="02020603050405020304" pitchFamily="18" charset="0"/>
              </a:rPr>
              <a:t> thân thương của mình.</a:t>
            </a:r>
            <a:endParaRPr lang="en-US" altLang="en-US" sz="3200" dirty="0">
              <a:solidFill>
                <a:srgbClr val="000000"/>
              </a:solidFill>
              <a:latin typeface="Times New Roman" panose="02020603050405020304" pitchFamily="18" charset="0"/>
              <a:cs typeface="Times New Roman" panose="02020603050405020304" pitchFamily="18" charset="0"/>
            </a:endParaRPr>
          </a:p>
          <a:p>
            <a:pPr marL="0" lvl="0" indent="0" algn="r" eaLnBrk="1" hangingPunct="1">
              <a:lnSpc>
                <a:spcPct val="100000"/>
              </a:lnSpc>
              <a:spcBef>
                <a:spcPct val="0"/>
              </a:spcBef>
              <a:buFontTx/>
              <a:buNone/>
            </a:pPr>
            <a:r>
              <a:rPr lang="en-US" altLang="en-US" sz="3200" dirty="0">
                <a:solidFill>
                  <a:srgbClr val="000000"/>
                </a:solidFill>
                <a:latin typeface="Times New Roman" panose="02020603050405020304" pitchFamily="18" charset="0"/>
                <a:cs typeface="Times New Roman" panose="02020603050405020304" pitchFamily="18" charset="0"/>
              </a:rPr>
              <a:t>(Minh Đăng)</a:t>
            </a:r>
            <a:endParaRPr lang="en-US" altLang="en-US" sz="3200" dirty="0">
              <a:solidFill>
                <a:srgbClr val="000000"/>
              </a:solidFill>
              <a:latin typeface="Times New Roman" panose="02020603050405020304" pitchFamily="18" charset="0"/>
              <a:ea typeface="Times New Roman" panose="02020603050405020304" pitchFamily="18" charset="0"/>
            </a:endParaRPr>
          </a:p>
        </p:txBody>
      </p:sp>
      <p:sp>
        <p:nvSpPr>
          <p:cNvPr id="5" name="Oval 3"/>
          <p:cNvSpPr/>
          <p:nvPr/>
        </p:nvSpPr>
        <p:spPr>
          <a:xfrm>
            <a:off x="344488" y="636588"/>
            <a:ext cx="466725" cy="52228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prstClr val="white"/>
                </a:solidFill>
                <a:effectLst/>
                <a:uLnTx/>
                <a:uFillTx/>
                <a:latin typeface="+mn-lt"/>
                <a:ea typeface="+mn-ea"/>
                <a:cs typeface="+mn-cs"/>
              </a:rPr>
              <a:t>1</a:t>
            </a:r>
            <a:endParaRPr kumimoji="0" lang="en-US" sz="3600" b="1" i="0" u="none" strike="noStrike" kern="1200" cap="none" spc="0" normalizeH="0" baseline="0" noProof="0" dirty="0">
              <a:ln>
                <a:noFill/>
              </a:ln>
              <a:solidFill>
                <a:prstClr val="white"/>
              </a:solidFill>
              <a:effectLst/>
              <a:uLnTx/>
              <a:uFillTx/>
              <a:latin typeface="+mn-lt"/>
              <a:ea typeface="+mn-ea"/>
              <a:cs typeface="+mn-cs"/>
            </a:endParaRPr>
          </a:p>
        </p:txBody>
      </p:sp>
      <p:sp>
        <p:nvSpPr>
          <p:cNvPr id="6" name="Oval 4"/>
          <p:cNvSpPr/>
          <p:nvPr/>
        </p:nvSpPr>
        <p:spPr>
          <a:xfrm>
            <a:off x="344488" y="2143125"/>
            <a:ext cx="466725" cy="52228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prstClr val="white"/>
                </a:solidFill>
                <a:effectLst/>
                <a:uLnTx/>
                <a:uFillTx/>
                <a:latin typeface="+mn-lt"/>
                <a:ea typeface="+mn-ea"/>
                <a:cs typeface="+mn-cs"/>
              </a:rPr>
              <a:t>2</a:t>
            </a:r>
            <a:endParaRPr kumimoji="0" lang="en-US" sz="3600" b="1" i="0" u="none" strike="noStrike" kern="1200" cap="none" spc="0" normalizeH="0" baseline="0" noProof="0" dirty="0">
              <a:ln>
                <a:noFill/>
              </a:ln>
              <a:solidFill>
                <a:prstClr val="white"/>
              </a:solidFill>
              <a:effectLst/>
              <a:uLnTx/>
              <a:uFillTx/>
              <a:latin typeface="+mn-lt"/>
              <a:ea typeface="+mn-ea"/>
              <a:cs typeface="+mn-cs"/>
            </a:endParaRPr>
          </a:p>
        </p:txBody>
      </p:sp>
      <p:sp>
        <p:nvSpPr>
          <p:cNvPr id="7" name="Oval 5"/>
          <p:cNvSpPr/>
          <p:nvPr/>
        </p:nvSpPr>
        <p:spPr>
          <a:xfrm>
            <a:off x="344488" y="4148138"/>
            <a:ext cx="466725" cy="52228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prstClr val="white"/>
                </a:solidFill>
                <a:effectLst/>
                <a:uLnTx/>
                <a:uFillTx/>
                <a:latin typeface="+mn-lt"/>
                <a:ea typeface="+mn-ea"/>
                <a:cs typeface="+mn-cs"/>
              </a:rPr>
              <a:t>3</a:t>
            </a:r>
            <a:endParaRPr kumimoji="0" lang="en-US" sz="3600" b="1" i="0" u="none" strike="noStrike" kern="1200" cap="none" spc="0" normalizeH="0" baseline="0" noProof="0" dirty="0">
              <a:ln>
                <a:noFill/>
              </a:ln>
              <a:solidFill>
                <a:prstClr val="white"/>
              </a:solidFill>
              <a:effectLst/>
              <a:uLnTx/>
              <a:uFillTx/>
              <a:latin typeface="+mn-lt"/>
              <a:ea typeface="+mn-ea"/>
              <a:cs typeface="+mn-cs"/>
            </a:endParaRPr>
          </a:p>
        </p:txBody>
      </p:sp>
      <p:sp>
        <p:nvSpPr>
          <p:cNvPr id="2" name="TextBox 1"/>
          <p:cNvSpPr txBox="1"/>
          <p:nvPr/>
        </p:nvSpPr>
        <p:spPr>
          <a:xfrm>
            <a:off x="3822700" y="6211888"/>
            <a:ext cx="3819525" cy="64611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en-US" sz="3600" b="1" dirty="0">
                <a:solidFill>
                  <a:srgbClr val="00B0F0"/>
                </a:solidFill>
                <a:latin typeface="Times New Roman" panose="02020603050405020304" pitchFamily="18" charset="0"/>
                <a:cs typeface="Times New Roman" panose="02020603050405020304" pitchFamily="18" charset="0"/>
              </a:rPr>
              <a:t>Đọc nối tiếp đoạn</a:t>
            </a:r>
            <a:endParaRPr lang="en-US" altLang="en-US" sz="3600" b="1" dirty="0">
              <a:solidFill>
                <a:srgbClr val="00B0F0"/>
              </a:solidFill>
              <a:latin typeface="Times New Roman" panose="02020603050405020304" pitchFamily="18" charset="0"/>
              <a:ea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ounded Rectangle 1"/>
          <p:cNvSpPr/>
          <p:nvPr/>
        </p:nvSpPr>
        <p:spPr>
          <a:xfrm>
            <a:off x="3002280" y="518160"/>
            <a:ext cx="5162665" cy="830349"/>
          </a:xfrm>
          <a:prstGeom prst="roundRect">
            <a:avLst/>
          </a:prstGeom>
          <a:solidFill>
            <a:srgbClr val="00B050"/>
          </a:solid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buNone/>
            </a:pPr>
            <a:r>
              <a:rPr sz="3600" b="1" dirty="0">
                <a:solidFill>
                  <a:srgbClr val="FFFFFF"/>
                </a:solidFill>
                <a:latin typeface="Times New Roman" panose="02020603050405020304" pitchFamily="18" charset="0"/>
                <a:cs typeface="Times New Roman" panose="02020603050405020304" pitchFamily="18" charset="0"/>
              </a:rPr>
              <a:t>LUYỆN ĐỌC CÂU DÀI</a:t>
            </a:r>
            <a:endParaRPr sz="3600" b="1" dirty="0">
              <a:solidFill>
                <a:srgbClr val="FFFFFF"/>
              </a:solidFill>
              <a:latin typeface="Times New Roman" panose="02020603050405020304" pitchFamily="18" charset="0"/>
              <a:ea typeface="Times New Roman" panose="02020603050405020304" pitchFamily="18" charset="0"/>
            </a:endParaRPr>
          </a:p>
        </p:txBody>
      </p:sp>
      <p:sp>
        <p:nvSpPr>
          <p:cNvPr id="21509" name="Rectangle 2"/>
          <p:cNvSpPr/>
          <p:nvPr/>
        </p:nvSpPr>
        <p:spPr>
          <a:xfrm>
            <a:off x="304800" y="2014538"/>
            <a:ext cx="11582400" cy="258603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FontTx/>
              <a:buNone/>
            </a:pPr>
            <a:r>
              <a:rPr lang="en-US" altLang="en-US" sz="5400" dirty="0">
                <a:solidFill>
                  <a:srgbClr val="000000"/>
                </a:solidFill>
                <a:latin typeface="Times New Roman" panose="02020603050405020304" pitchFamily="18" charset="0"/>
                <a:cs typeface="Courier New" panose="02070309020205020404" pitchFamily="49" charset="0"/>
              </a:rPr>
              <a:t>     </a:t>
            </a:r>
            <a:r>
              <a:rPr lang="vi-VN" altLang="en-US" sz="5400" dirty="0">
                <a:solidFill>
                  <a:srgbClr val="000000"/>
                </a:solidFill>
                <a:latin typeface="Times New Roman" panose="02020603050405020304" pitchFamily="18" charset="0"/>
                <a:cs typeface="Courier New" panose="02070309020205020404" pitchFamily="49" charset="0"/>
              </a:rPr>
              <a:t>Hằng ng</a:t>
            </a:r>
            <a:r>
              <a:rPr lang="vi-VN" altLang="en-US" sz="5400" dirty="0">
                <a:solidFill>
                  <a:srgbClr val="000000"/>
                </a:solidFill>
                <a:latin typeface="Times New Roman" panose="02020603050405020304" pitchFamily="18" charset="0"/>
                <a:ea typeface="Courier New" panose="02070309020205020404" pitchFamily="49" charset="0"/>
              </a:rPr>
              <a:t>à</a:t>
            </a:r>
            <a:r>
              <a:rPr lang="vi-VN" altLang="en-US" sz="5400" dirty="0">
                <a:solidFill>
                  <a:srgbClr val="000000"/>
                </a:solidFill>
                <a:latin typeface="Times New Roman" panose="02020603050405020304" pitchFamily="18" charset="0"/>
                <a:cs typeface="Courier New" panose="02070309020205020404" pitchFamily="49" charset="0"/>
              </a:rPr>
              <a:t>y,</a:t>
            </a:r>
            <a:r>
              <a:rPr lang="en-US" altLang="en-US" sz="5400" dirty="0">
                <a:solidFill>
                  <a:srgbClr val="000000"/>
                </a:solidFill>
                <a:latin typeface="Times New Roman" panose="02020603050405020304" pitchFamily="18" charset="0"/>
                <a:cs typeface="Courier New" panose="02070309020205020404" pitchFamily="49" charset="0"/>
              </a:rPr>
              <a:t> </a:t>
            </a:r>
            <a:r>
              <a:rPr lang="vi-VN" altLang="en-US" sz="5400" dirty="0">
                <a:latin typeface="Times New Roman" panose="02020603050405020304" pitchFamily="18" charset="0"/>
                <a:cs typeface="Courier New" panose="02070309020205020404" pitchFamily="49" charset="0"/>
              </a:rPr>
              <a:t>em đều bỏ v</a:t>
            </a:r>
            <a:r>
              <a:rPr lang="vi-VN" altLang="en-US" sz="5400" dirty="0">
                <a:latin typeface="Times New Roman" panose="02020603050405020304" pitchFamily="18" charset="0"/>
                <a:ea typeface="Courier New" panose="02070309020205020404" pitchFamily="49" charset="0"/>
              </a:rPr>
              <a:t>à</a:t>
            </a:r>
            <a:r>
              <a:rPr lang="vi-VN" altLang="en-US" sz="5400" dirty="0">
                <a:latin typeface="Times New Roman" panose="02020603050405020304" pitchFamily="18" charset="0"/>
                <a:cs typeface="Courier New" panose="02070309020205020404" pitchFamily="49" charset="0"/>
              </a:rPr>
              <a:t>o chiếc lọ</a:t>
            </a:r>
            <a:r>
              <a:rPr lang="en-US" altLang="en-US" sz="5400" dirty="0">
                <a:latin typeface="Times New Roman" panose="02020603050405020304" pitchFamily="18" charset="0"/>
                <a:cs typeface="Courier New" panose="02070309020205020404" pitchFamily="49" charset="0"/>
              </a:rPr>
              <a:t> </a:t>
            </a:r>
            <a:r>
              <a:rPr lang="vi-VN" altLang="en-US" sz="5400" dirty="0">
                <a:solidFill>
                  <a:srgbClr val="000000"/>
                </a:solidFill>
                <a:latin typeface="Times New Roman" panose="02020603050405020304" pitchFamily="18" charset="0"/>
                <a:cs typeface="Courier New" panose="02070309020205020404" pitchFamily="49" charset="0"/>
              </a:rPr>
              <a:t>một chút nước</a:t>
            </a:r>
            <a:r>
              <a:rPr lang="en-US" altLang="en-US" sz="5400" b="1" dirty="0">
                <a:solidFill>
                  <a:srgbClr val="FF0000"/>
                </a:solidFill>
                <a:latin typeface="Times New Roman" panose="02020603050405020304" pitchFamily="18" charset="0"/>
                <a:cs typeface="Courier New" panose="02070309020205020404" pitchFamily="49" charset="0"/>
              </a:rPr>
              <a:t> </a:t>
            </a:r>
            <a:r>
              <a:rPr lang="vi-VN" altLang="en-US" sz="5400" dirty="0">
                <a:latin typeface="Times New Roman" panose="02020603050405020304" pitchFamily="18" charset="0"/>
                <a:cs typeface="Courier New" panose="02070309020205020404" pitchFamily="49" charset="0"/>
              </a:rPr>
              <a:t>v</a:t>
            </a:r>
            <a:r>
              <a:rPr lang="vi-VN" altLang="en-US" sz="5400" dirty="0">
                <a:latin typeface="Times New Roman" panose="02020603050405020304" pitchFamily="18" charset="0"/>
                <a:ea typeface="Courier New" panose="02070309020205020404" pitchFamily="49" charset="0"/>
              </a:rPr>
              <a:t>à</a:t>
            </a:r>
            <a:r>
              <a:rPr lang="en-US" altLang="en-US" sz="5400" dirty="0">
                <a:latin typeface="Times New Roman" panose="02020603050405020304" pitchFamily="18" charset="0"/>
                <a:cs typeface="Courier New" panose="02070309020205020404" pitchFamily="49" charset="0"/>
              </a:rPr>
              <a:t> </a:t>
            </a:r>
            <a:r>
              <a:rPr lang="vi-VN" altLang="en-US" sz="5400" dirty="0">
                <a:latin typeface="Times New Roman" panose="02020603050405020304" pitchFamily="18" charset="0"/>
                <a:cs typeface="Courier New" panose="02070309020205020404" pitchFamily="49" charset="0"/>
              </a:rPr>
              <a:t>những ngọn cỏ xanh non.</a:t>
            </a:r>
            <a:r>
              <a:rPr lang="en-US" altLang="en-US" sz="5400" b="1" dirty="0">
                <a:solidFill>
                  <a:srgbClr val="FF0000"/>
                </a:solidFill>
                <a:latin typeface="Times New Roman" panose="02020603050405020304" pitchFamily="18" charset="0"/>
                <a:cs typeface="Courier New" panose="02070309020205020404" pitchFamily="49" charset="0"/>
              </a:rPr>
              <a:t> </a:t>
            </a:r>
            <a:endParaRPr lang="en-US" altLang="en-US" sz="5400" dirty="0">
              <a:ea typeface="Courier New" panose="02070309020205020404" pitchFamily="49" charset="0"/>
            </a:endParaRPr>
          </a:p>
        </p:txBody>
      </p:sp>
      <p:cxnSp>
        <p:nvCxnSpPr>
          <p:cNvPr id="5" name="Straight Connector 4"/>
          <p:cNvCxnSpPr/>
          <p:nvPr/>
        </p:nvCxnSpPr>
        <p:spPr>
          <a:xfrm flipV="1">
            <a:off x="4514850" y="2124075"/>
            <a:ext cx="276225" cy="70485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7" name="Straight Connector 6"/>
          <p:cNvCxnSpPr/>
          <p:nvPr/>
        </p:nvCxnSpPr>
        <p:spPr>
          <a:xfrm flipV="1">
            <a:off x="4652963" y="2927350"/>
            <a:ext cx="276225" cy="70485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8" name="Straight Connector 7"/>
          <p:cNvCxnSpPr/>
          <p:nvPr/>
        </p:nvCxnSpPr>
        <p:spPr>
          <a:xfrm flipV="1">
            <a:off x="11853863" y="2114550"/>
            <a:ext cx="276225" cy="703263"/>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9" name="Straight Connector 8"/>
          <p:cNvCxnSpPr/>
          <p:nvPr/>
        </p:nvCxnSpPr>
        <p:spPr>
          <a:xfrm flipV="1">
            <a:off x="1752600" y="3705225"/>
            <a:ext cx="276225" cy="70485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0" name="Straight Connector 9"/>
          <p:cNvCxnSpPr/>
          <p:nvPr/>
        </p:nvCxnSpPr>
        <p:spPr>
          <a:xfrm flipV="1">
            <a:off x="1666875" y="3705225"/>
            <a:ext cx="276225" cy="70485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TextBox 2"/>
          <p:cNvSpPr txBox="1"/>
          <p:nvPr/>
        </p:nvSpPr>
        <p:spPr>
          <a:xfrm>
            <a:off x="3822700" y="50800"/>
            <a:ext cx="5122863" cy="5857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en-US" sz="3200" b="1" dirty="0">
                <a:solidFill>
                  <a:srgbClr val="FF0000"/>
                </a:solidFill>
                <a:latin typeface="Times New Roman" panose="02020603050405020304" pitchFamily="18" charset="0"/>
                <a:cs typeface="Times New Roman" panose="02020603050405020304" pitchFamily="18" charset="0"/>
              </a:rPr>
              <a:t>TẠM BIỆT CÁNH CAM</a:t>
            </a:r>
            <a:endParaRPr lang="en-US" altLang="en-US" sz="3200" b="1" dirty="0">
              <a:solidFill>
                <a:srgbClr val="FF0000"/>
              </a:solidFill>
              <a:latin typeface="Times New Roman" panose="02020603050405020304" pitchFamily="18" charset="0"/>
              <a:ea typeface="Times New Roman" panose="02020603050405020304" pitchFamily="18" charset="0"/>
            </a:endParaRPr>
          </a:p>
        </p:txBody>
      </p:sp>
      <p:sp>
        <p:nvSpPr>
          <p:cNvPr id="22531" name="TextBox 3"/>
          <p:cNvSpPr txBox="1"/>
          <p:nvPr/>
        </p:nvSpPr>
        <p:spPr>
          <a:xfrm>
            <a:off x="396875" y="673100"/>
            <a:ext cx="11550650" cy="600233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FontTx/>
              <a:buNone/>
            </a:pPr>
            <a:r>
              <a:rPr lang="en-US" altLang="en-US" sz="3200" dirty="0">
                <a:solidFill>
                  <a:srgbClr val="000000"/>
                </a:solidFill>
                <a:latin typeface="Times New Roman" panose="02020603050405020304" pitchFamily="18" charset="0"/>
                <a:cs typeface="Times New Roman" panose="02020603050405020304" pitchFamily="18" charset="0"/>
              </a:rPr>
              <a:t>    Chú cánh cam đi lạc v</a:t>
            </a:r>
            <a:r>
              <a:rPr lang="en-US" altLang="en-US" sz="3200" dirty="0">
                <a:solidFill>
                  <a:srgbClr val="000000"/>
                </a:solidFill>
                <a:latin typeface="Times New Roman" panose="02020603050405020304" pitchFamily="18" charset="0"/>
                <a:ea typeface="Times New Roman" panose="02020603050405020304" pitchFamily="18" charset="0"/>
              </a:rPr>
              <a:t>à</a:t>
            </a:r>
            <a:r>
              <a:rPr lang="en-US" altLang="en-US" sz="3200" dirty="0">
                <a:solidFill>
                  <a:srgbClr val="000000"/>
                </a:solidFill>
                <a:latin typeface="Times New Roman" panose="02020603050405020304" pitchFamily="18" charset="0"/>
                <a:cs typeface="Times New Roman" panose="02020603050405020304" pitchFamily="18" charset="0"/>
              </a:rPr>
              <a:t>o nh</a:t>
            </a:r>
            <a:r>
              <a:rPr lang="en-US" altLang="en-US" sz="3200" dirty="0">
                <a:solidFill>
                  <a:srgbClr val="000000"/>
                </a:solidFill>
                <a:latin typeface="Times New Roman" panose="02020603050405020304" pitchFamily="18" charset="0"/>
                <a:ea typeface="Times New Roman" panose="02020603050405020304" pitchFamily="18" charset="0"/>
              </a:rPr>
              <a:t>à</a:t>
            </a:r>
            <a:r>
              <a:rPr lang="en-US" altLang="en-US" sz="3200" dirty="0">
                <a:solidFill>
                  <a:srgbClr val="000000"/>
                </a:solidFill>
                <a:latin typeface="Times New Roman" panose="02020603050405020304" pitchFamily="18" charset="0"/>
                <a:cs typeface="Times New Roman" panose="02020603050405020304" pitchFamily="18" charset="0"/>
              </a:rPr>
              <a:t> Bống. Chân chú bị thương, bước đi tập tễnh. Bống thương quá, đặt cánh cam v</a:t>
            </a:r>
            <a:r>
              <a:rPr lang="en-US" altLang="en-US" sz="3200" dirty="0">
                <a:solidFill>
                  <a:srgbClr val="000000"/>
                </a:solidFill>
                <a:latin typeface="Times New Roman" panose="02020603050405020304" pitchFamily="18" charset="0"/>
                <a:ea typeface="Times New Roman" panose="02020603050405020304" pitchFamily="18" charset="0"/>
              </a:rPr>
              <a:t>à</a:t>
            </a:r>
            <a:r>
              <a:rPr lang="en-US" altLang="en-US" sz="3200" dirty="0">
                <a:solidFill>
                  <a:srgbClr val="000000"/>
                </a:solidFill>
                <a:latin typeface="Times New Roman" panose="02020603050405020304" pitchFamily="18" charset="0"/>
                <a:cs typeface="Times New Roman" panose="02020603050405020304" pitchFamily="18" charset="0"/>
              </a:rPr>
              <a:t>o một chiếc lọ nhỏ đựng đầy cỏ. Từ ng</a:t>
            </a:r>
            <a:r>
              <a:rPr lang="en-US" altLang="en-US" sz="3200" dirty="0">
                <a:solidFill>
                  <a:srgbClr val="000000"/>
                </a:solidFill>
                <a:latin typeface="Times New Roman" panose="02020603050405020304" pitchFamily="18" charset="0"/>
                <a:ea typeface="Times New Roman" panose="02020603050405020304" pitchFamily="18" charset="0"/>
              </a:rPr>
              <a:t>à</a:t>
            </a:r>
            <a:r>
              <a:rPr lang="en-US" altLang="en-US" sz="3200" dirty="0">
                <a:solidFill>
                  <a:srgbClr val="000000"/>
                </a:solidFill>
                <a:latin typeface="Times New Roman" panose="02020603050405020304" pitchFamily="18" charset="0"/>
                <a:cs typeface="Times New Roman" panose="02020603050405020304" pitchFamily="18" charset="0"/>
              </a:rPr>
              <a:t>y đó, cánh cam trở th</a:t>
            </a:r>
            <a:r>
              <a:rPr lang="en-US" altLang="en-US" sz="3200" dirty="0">
                <a:solidFill>
                  <a:srgbClr val="000000"/>
                </a:solidFill>
                <a:latin typeface="Times New Roman" panose="02020603050405020304" pitchFamily="18" charset="0"/>
                <a:ea typeface="Times New Roman" panose="02020603050405020304" pitchFamily="18" charset="0"/>
              </a:rPr>
              <a:t>à</a:t>
            </a:r>
            <a:r>
              <a:rPr lang="en-US" altLang="en-US" sz="3200" dirty="0">
                <a:solidFill>
                  <a:srgbClr val="000000"/>
                </a:solidFill>
                <a:latin typeface="Times New Roman" panose="02020603050405020304" pitchFamily="18" charset="0"/>
                <a:cs typeface="Times New Roman" panose="02020603050405020304" pitchFamily="18" charset="0"/>
              </a:rPr>
              <a:t>nh người bạn nhỏ xíu của Bống.</a:t>
            </a:r>
            <a:endParaRPr lang="en-US" altLang="en-US" sz="3200" dirty="0">
              <a:solidFill>
                <a:srgbClr val="000000"/>
              </a:solidFill>
              <a:latin typeface="Times New Roman" panose="02020603050405020304" pitchFamily="18" charset="0"/>
              <a:cs typeface="Times New Roman" panose="02020603050405020304" pitchFamily="18" charset="0"/>
            </a:endParaRPr>
          </a:p>
          <a:p>
            <a:pPr marL="0" lvl="0" indent="0" algn="just" eaLnBrk="1" hangingPunct="1">
              <a:lnSpc>
                <a:spcPct val="100000"/>
              </a:lnSpc>
              <a:spcBef>
                <a:spcPct val="0"/>
              </a:spcBef>
              <a:buFontTx/>
              <a:buNone/>
            </a:pP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a:solidFill>
                  <a:srgbClr val="FF0000"/>
                </a:solidFill>
                <a:latin typeface="Times New Roman" panose="02020603050405020304" pitchFamily="18" charset="0"/>
                <a:cs typeface="Times New Roman" panose="02020603050405020304" pitchFamily="18" charset="0"/>
              </a:rPr>
              <a:t>Cánh cam có đôi cánh xanh biếc, óng ánh dưới ánh nắng mặt trời. Mỗi khi nghe tiếng động, chú khệ nệ ôm cái bụng tròn lẳn, trốn v</a:t>
            </a:r>
            <a:r>
              <a:rPr lang="en-US" altLang="en-US" sz="3200" dirty="0">
                <a:solidFill>
                  <a:srgbClr val="FF0000"/>
                </a:solidFill>
                <a:latin typeface="Times New Roman" panose="02020603050405020304" pitchFamily="18" charset="0"/>
                <a:ea typeface="Times New Roman" panose="02020603050405020304" pitchFamily="18" charset="0"/>
              </a:rPr>
              <a:t>à</a:t>
            </a:r>
            <a:r>
              <a:rPr lang="en-US" altLang="en-US" sz="3200" dirty="0">
                <a:solidFill>
                  <a:srgbClr val="FF0000"/>
                </a:solidFill>
                <a:latin typeface="Times New Roman" panose="02020603050405020304" pitchFamily="18" charset="0"/>
                <a:cs typeface="Times New Roman" panose="02020603050405020304" pitchFamily="18" charset="0"/>
              </a:rPr>
              <a:t>o đám cỏ rối. Bống chăm sóc cánh cam rất cẩn thận. Hằng ng</a:t>
            </a:r>
            <a:r>
              <a:rPr lang="en-US" altLang="en-US" sz="3200" dirty="0">
                <a:solidFill>
                  <a:srgbClr val="FF0000"/>
                </a:solidFill>
                <a:latin typeface="Times New Roman" panose="02020603050405020304" pitchFamily="18" charset="0"/>
                <a:ea typeface="Times New Roman" panose="02020603050405020304" pitchFamily="18" charset="0"/>
              </a:rPr>
              <a:t>à</a:t>
            </a:r>
            <a:r>
              <a:rPr lang="en-US" altLang="en-US" sz="3200" dirty="0">
                <a:solidFill>
                  <a:srgbClr val="FF0000"/>
                </a:solidFill>
                <a:latin typeface="Times New Roman" panose="02020603050405020304" pitchFamily="18" charset="0"/>
                <a:cs typeface="Times New Roman" panose="02020603050405020304" pitchFamily="18" charset="0"/>
              </a:rPr>
              <a:t>y, em đều bỏ v</a:t>
            </a:r>
            <a:r>
              <a:rPr lang="en-US" altLang="en-US" sz="3200" dirty="0">
                <a:solidFill>
                  <a:srgbClr val="FF0000"/>
                </a:solidFill>
                <a:latin typeface="Times New Roman" panose="02020603050405020304" pitchFamily="18" charset="0"/>
                <a:ea typeface="Times New Roman" panose="02020603050405020304" pitchFamily="18" charset="0"/>
              </a:rPr>
              <a:t>à</a:t>
            </a:r>
            <a:r>
              <a:rPr lang="en-US" altLang="en-US" sz="3200" dirty="0">
                <a:solidFill>
                  <a:srgbClr val="FF0000"/>
                </a:solidFill>
                <a:latin typeface="Times New Roman" panose="02020603050405020304" pitchFamily="18" charset="0"/>
                <a:cs typeface="Times New Roman" panose="02020603050405020304" pitchFamily="18" charset="0"/>
              </a:rPr>
              <a:t>o chiếc lọ một chút nước v</a:t>
            </a:r>
            <a:r>
              <a:rPr lang="en-US" altLang="en-US" sz="3200" dirty="0">
                <a:solidFill>
                  <a:srgbClr val="FF0000"/>
                </a:solidFill>
                <a:latin typeface="Times New Roman" panose="02020603050405020304" pitchFamily="18" charset="0"/>
                <a:ea typeface="Times New Roman" panose="02020603050405020304" pitchFamily="18" charset="0"/>
              </a:rPr>
              <a:t>à</a:t>
            </a:r>
            <a:r>
              <a:rPr lang="en-US" altLang="en-US" sz="3200" dirty="0">
                <a:solidFill>
                  <a:srgbClr val="FF0000"/>
                </a:solidFill>
                <a:latin typeface="Times New Roman" panose="02020603050405020304" pitchFamily="18" charset="0"/>
                <a:cs typeface="Times New Roman" panose="02020603050405020304" pitchFamily="18" charset="0"/>
              </a:rPr>
              <a:t> những ngọn cỏ xanh non.</a:t>
            </a:r>
            <a:endParaRPr lang="en-US" altLang="en-US" sz="3200" dirty="0">
              <a:solidFill>
                <a:srgbClr val="FF0000"/>
              </a:solidFill>
              <a:latin typeface="Times New Roman" panose="02020603050405020304" pitchFamily="18" charset="0"/>
              <a:cs typeface="Times New Roman" panose="02020603050405020304" pitchFamily="18" charset="0"/>
            </a:endParaRPr>
          </a:p>
          <a:p>
            <a:pPr marL="0" lvl="0" indent="0" algn="just" eaLnBrk="1" hangingPunct="1">
              <a:lnSpc>
                <a:spcPct val="100000"/>
              </a:lnSpc>
              <a:spcBef>
                <a:spcPct val="0"/>
              </a:spcBef>
              <a:buFontTx/>
              <a:buNone/>
            </a:pPr>
            <a:r>
              <a:rPr lang="en-US" altLang="en-US" sz="3200" dirty="0">
                <a:solidFill>
                  <a:srgbClr val="000000"/>
                </a:solidFill>
                <a:latin typeface="Times New Roman" panose="02020603050405020304" pitchFamily="18" charset="0"/>
                <a:cs typeface="Times New Roman" panose="02020603050405020304" pitchFamily="18" charset="0"/>
              </a:rPr>
              <a:t>    Nhưng Bống cảm thấy cánh cam có vẻ ngơ ngác không vui, chắc chú nhớ nh</a:t>
            </a:r>
            <a:r>
              <a:rPr lang="en-US" altLang="en-US" sz="3200" dirty="0">
                <a:solidFill>
                  <a:srgbClr val="000000"/>
                </a:solidFill>
                <a:latin typeface="Times New Roman" panose="02020603050405020304" pitchFamily="18" charset="0"/>
                <a:ea typeface="Times New Roman" panose="02020603050405020304" pitchFamily="18" charset="0"/>
              </a:rPr>
              <a:t>à</a:t>
            </a:r>
            <a:r>
              <a:rPr lang="en-US" altLang="en-US" sz="3200" dirty="0">
                <a:solidFill>
                  <a:srgbClr val="000000"/>
                </a:solidFill>
                <a:latin typeface="Times New Roman" panose="02020603050405020304" pitchFamily="18" charset="0"/>
                <a:cs typeface="Times New Roman" panose="02020603050405020304" pitchFamily="18" charset="0"/>
              </a:rPr>
              <a:t> v</a:t>
            </a:r>
            <a:r>
              <a:rPr lang="en-US" altLang="en-US" sz="3200" dirty="0">
                <a:solidFill>
                  <a:srgbClr val="000000"/>
                </a:solidFill>
                <a:latin typeface="Times New Roman" panose="02020603050405020304" pitchFamily="18" charset="0"/>
                <a:ea typeface="Times New Roman" panose="02020603050405020304" pitchFamily="18" charset="0"/>
              </a:rPr>
              <a:t>à</a:t>
            </a:r>
            <a:r>
              <a:rPr lang="en-US" altLang="en-US" sz="3200" dirty="0">
                <a:solidFill>
                  <a:srgbClr val="000000"/>
                </a:solidFill>
                <a:latin typeface="Times New Roman" panose="02020603050405020304" pitchFamily="18" charset="0"/>
                <a:cs typeface="Times New Roman" panose="02020603050405020304" pitchFamily="18" charset="0"/>
              </a:rPr>
              <a:t> nhớ bạn bè. Đoán vậy, Bống mang cánh cam thả ra bãi cỏ sau nh</a:t>
            </a:r>
            <a:r>
              <a:rPr lang="en-US" altLang="en-US" sz="3200" dirty="0">
                <a:solidFill>
                  <a:srgbClr val="000000"/>
                </a:solidFill>
                <a:latin typeface="Times New Roman" panose="02020603050405020304" pitchFamily="18" charset="0"/>
                <a:ea typeface="Times New Roman" panose="02020603050405020304" pitchFamily="18" charset="0"/>
              </a:rPr>
              <a:t>à</a:t>
            </a:r>
            <a:r>
              <a:rPr lang="en-US" altLang="en-US" sz="3200" dirty="0">
                <a:solidFill>
                  <a:srgbClr val="000000"/>
                </a:solidFill>
                <a:latin typeface="Times New Roman" panose="02020603050405020304" pitchFamily="18" charset="0"/>
                <a:cs typeface="Times New Roman" panose="02020603050405020304" pitchFamily="18" charset="0"/>
              </a:rPr>
              <a:t>. Tạm biệt cánh cam nhỏ bé, Bống hi vọng chú sẽ tìm được đường về căn nh</a:t>
            </a:r>
            <a:r>
              <a:rPr lang="en-US" altLang="en-US" sz="3200" dirty="0">
                <a:solidFill>
                  <a:srgbClr val="000000"/>
                </a:solidFill>
                <a:latin typeface="Times New Roman" panose="02020603050405020304" pitchFamily="18" charset="0"/>
                <a:ea typeface="Times New Roman" panose="02020603050405020304" pitchFamily="18" charset="0"/>
              </a:rPr>
              <a:t>à</a:t>
            </a:r>
            <a:r>
              <a:rPr lang="en-US" altLang="en-US" sz="3200" dirty="0">
                <a:solidFill>
                  <a:srgbClr val="000000"/>
                </a:solidFill>
                <a:latin typeface="Times New Roman" panose="02020603050405020304" pitchFamily="18" charset="0"/>
                <a:cs typeface="Times New Roman" panose="02020603050405020304" pitchFamily="18" charset="0"/>
              </a:rPr>
              <a:t> thân thương của mình.</a:t>
            </a:r>
            <a:endParaRPr lang="en-US" altLang="en-US" sz="3200" dirty="0">
              <a:solidFill>
                <a:srgbClr val="000000"/>
              </a:solidFill>
              <a:latin typeface="Times New Roman" panose="02020603050405020304" pitchFamily="18" charset="0"/>
              <a:cs typeface="Times New Roman" panose="02020603050405020304" pitchFamily="18" charset="0"/>
            </a:endParaRPr>
          </a:p>
          <a:p>
            <a:pPr marL="0" lvl="0" indent="0" algn="r" eaLnBrk="1" hangingPunct="1">
              <a:lnSpc>
                <a:spcPct val="100000"/>
              </a:lnSpc>
              <a:spcBef>
                <a:spcPct val="0"/>
              </a:spcBef>
              <a:buFontTx/>
              <a:buNone/>
            </a:pPr>
            <a:r>
              <a:rPr lang="en-US" altLang="en-US" sz="3200" dirty="0">
                <a:solidFill>
                  <a:srgbClr val="000000"/>
                </a:solidFill>
                <a:latin typeface="Times New Roman" panose="02020603050405020304" pitchFamily="18" charset="0"/>
                <a:cs typeface="Times New Roman" panose="02020603050405020304" pitchFamily="18" charset="0"/>
              </a:rPr>
              <a:t>(Minh Đăng)</a:t>
            </a:r>
            <a:endParaRPr lang="en-US" altLang="en-US" sz="3200" dirty="0">
              <a:solidFill>
                <a:srgbClr val="000000"/>
              </a:solidFill>
              <a:latin typeface="Times New Roman" panose="02020603050405020304" pitchFamily="18" charset="0"/>
              <a:ea typeface="Times New Roman" panose="02020603050405020304" pitchFamily="18" charset="0"/>
            </a:endParaRPr>
          </a:p>
        </p:txBody>
      </p:sp>
      <p:sp>
        <p:nvSpPr>
          <p:cNvPr id="5" name="Oval 3"/>
          <p:cNvSpPr/>
          <p:nvPr/>
        </p:nvSpPr>
        <p:spPr>
          <a:xfrm>
            <a:off x="344488" y="636588"/>
            <a:ext cx="466725" cy="52228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prstClr val="white"/>
                </a:solidFill>
                <a:effectLst/>
                <a:uLnTx/>
                <a:uFillTx/>
                <a:latin typeface="+mn-lt"/>
                <a:ea typeface="+mn-ea"/>
                <a:cs typeface="+mn-cs"/>
              </a:rPr>
              <a:t>1</a:t>
            </a:r>
            <a:endParaRPr kumimoji="0" lang="en-US" sz="3600" b="1" i="0" u="none" strike="noStrike" kern="1200" cap="none" spc="0" normalizeH="0" baseline="0" noProof="0" dirty="0">
              <a:ln>
                <a:noFill/>
              </a:ln>
              <a:solidFill>
                <a:prstClr val="white"/>
              </a:solidFill>
              <a:effectLst/>
              <a:uLnTx/>
              <a:uFillTx/>
              <a:latin typeface="+mn-lt"/>
              <a:ea typeface="+mn-ea"/>
              <a:cs typeface="+mn-cs"/>
            </a:endParaRPr>
          </a:p>
        </p:txBody>
      </p:sp>
      <p:sp>
        <p:nvSpPr>
          <p:cNvPr id="6" name="Oval 4"/>
          <p:cNvSpPr/>
          <p:nvPr/>
        </p:nvSpPr>
        <p:spPr>
          <a:xfrm>
            <a:off x="344488" y="2143125"/>
            <a:ext cx="466725" cy="52228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prstClr val="white"/>
                </a:solidFill>
                <a:effectLst/>
                <a:uLnTx/>
                <a:uFillTx/>
                <a:latin typeface="+mn-lt"/>
                <a:ea typeface="+mn-ea"/>
                <a:cs typeface="+mn-cs"/>
              </a:rPr>
              <a:t>2</a:t>
            </a:r>
            <a:endParaRPr kumimoji="0" lang="en-US" sz="3600" b="1" i="0" u="none" strike="noStrike" kern="1200" cap="none" spc="0" normalizeH="0" baseline="0" noProof="0" dirty="0">
              <a:ln>
                <a:noFill/>
              </a:ln>
              <a:solidFill>
                <a:prstClr val="white"/>
              </a:solidFill>
              <a:effectLst/>
              <a:uLnTx/>
              <a:uFillTx/>
              <a:latin typeface="+mn-lt"/>
              <a:ea typeface="+mn-ea"/>
              <a:cs typeface="+mn-cs"/>
            </a:endParaRPr>
          </a:p>
        </p:txBody>
      </p:sp>
      <p:sp>
        <p:nvSpPr>
          <p:cNvPr id="7" name="Oval 5"/>
          <p:cNvSpPr/>
          <p:nvPr/>
        </p:nvSpPr>
        <p:spPr>
          <a:xfrm>
            <a:off x="344488" y="4148138"/>
            <a:ext cx="466725" cy="52228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prstClr val="white"/>
                </a:solidFill>
                <a:effectLst/>
                <a:uLnTx/>
                <a:uFillTx/>
                <a:latin typeface="+mn-lt"/>
                <a:ea typeface="+mn-ea"/>
                <a:cs typeface="+mn-cs"/>
              </a:rPr>
              <a:t>3</a:t>
            </a:r>
            <a:endParaRPr kumimoji="0" lang="en-US" sz="3600" b="1" i="0" u="none" strike="noStrike" kern="1200" cap="none" spc="0" normalizeH="0" baseline="0" noProof="0" dirty="0">
              <a:ln>
                <a:noFill/>
              </a:ln>
              <a:solidFill>
                <a:prstClr val="white"/>
              </a:solidFill>
              <a:effectLst/>
              <a:uLnTx/>
              <a:uFillTx/>
              <a:latin typeface="+mn-lt"/>
              <a:ea typeface="+mn-ea"/>
              <a:cs typeface="+mn-cs"/>
            </a:endParaRPr>
          </a:p>
        </p:txBody>
      </p:sp>
      <p:sp>
        <p:nvSpPr>
          <p:cNvPr id="22535" name="TextBox 1"/>
          <p:cNvSpPr txBox="1"/>
          <p:nvPr/>
        </p:nvSpPr>
        <p:spPr>
          <a:xfrm>
            <a:off x="2789238" y="6161088"/>
            <a:ext cx="3594100" cy="64611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en-US" sz="3600" dirty="0">
                <a:solidFill>
                  <a:srgbClr val="00B0F0"/>
                </a:solidFill>
                <a:latin typeface="Times New Roman" panose="02020603050405020304" pitchFamily="18" charset="0"/>
                <a:cs typeface="Times New Roman" panose="02020603050405020304" pitchFamily="18" charset="0"/>
              </a:rPr>
              <a:t>Đọc nối tiếp đoạn</a:t>
            </a:r>
            <a:endParaRPr lang="en-US" altLang="en-US" sz="3600" dirty="0">
              <a:solidFill>
                <a:srgbClr val="00B0F0"/>
              </a:solidFill>
              <a:latin typeface="Times New Roman" panose="02020603050405020304" pitchFamily="18" charset="0"/>
              <a:ea typeface="Times New Roman" panose="02020603050405020304" pitchFamily="18" charset="0"/>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 name="Oval 1"/>
          <p:cNvSpPr/>
          <p:nvPr/>
        </p:nvSpPr>
        <p:spPr>
          <a:xfrm>
            <a:off x="171449" y="1390650"/>
            <a:ext cx="2219325" cy="2095500"/>
          </a:xfrm>
          <a:prstGeom prst="ellipse">
            <a:avLst/>
          </a:prstGeom>
          <a:solidFill>
            <a:srgbClr val="F13FBA"/>
          </a:solidFill>
          <a:ln>
            <a:solidFill>
              <a:srgbClr val="F13FBA"/>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buNone/>
            </a:pPr>
            <a:r>
              <a:rPr sz="3200" b="1" dirty="0">
                <a:solidFill>
                  <a:srgbClr val="FFFFFF"/>
                </a:solidFill>
                <a:latin typeface="Times New Roman" panose="02020603050405020304" pitchFamily="18" charset="0"/>
                <a:cs typeface="Times New Roman" panose="02020603050405020304" pitchFamily="18" charset="0"/>
              </a:rPr>
              <a:t>GIẢI NGHĨA TỪ</a:t>
            </a:r>
            <a:endParaRPr sz="3200" b="1" dirty="0">
              <a:solidFill>
                <a:srgbClr val="FFFFFF"/>
              </a:solidFill>
              <a:latin typeface="Times New Roman" panose="02020603050405020304" pitchFamily="18" charset="0"/>
              <a:ea typeface="Times New Roman" panose="02020603050405020304" pitchFamily="18" charset="0"/>
            </a:endParaRPr>
          </a:p>
        </p:txBody>
      </p:sp>
      <p:sp>
        <p:nvSpPr>
          <p:cNvPr id="3" name="Rounded Rectangle 2"/>
          <p:cNvSpPr/>
          <p:nvPr/>
        </p:nvSpPr>
        <p:spPr>
          <a:xfrm>
            <a:off x="3228975" y="563563"/>
            <a:ext cx="8791575" cy="5845175"/>
          </a:xfrm>
          <a:prstGeom prst="roundRect">
            <a:avLst/>
          </a:prstGeom>
          <a:solidFill>
            <a:schemeClr val="bg1"/>
          </a:solidFill>
          <a:ln w="19050">
            <a:solidFill>
              <a:schemeClr val="bg1">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srgbClr val="FF33CC"/>
              </a:solidFill>
              <a:effectLst/>
              <a:uLnTx/>
              <a:uFillTx/>
              <a:latin typeface="Times New Roman" panose="02020603050405020304" pitchFamily="18" charset="0"/>
              <a:ea typeface="+mn-ea"/>
              <a:cs typeface="Times New Roman" panose="02020603050405020304" pitchFamily="18" charset="0"/>
            </a:endParaRPr>
          </a:p>
        </p:txBody>
      </p:sp>
      <p:sp>
        <p:nvSpPr>
          <p:cNvPr id="5" name="Hexagon 4"/>
          <p:cNvSpPr/>
          <p:nvPr/>
        </p:nvSpPr>
        <p:spPr bwMode="auto">
          <a:xfrm>
            <a:off x="3306763" y="1155700"/>
            <a:ext cx="4322763" cy="1847850"/>
          </a:xfrm>
          <a:prstGeom prst="hexagon">
            <a:avLst/>
          </a:prstGeom>
          <a:blipFill>
            <a:blip r:embed="rId2"/>
            <a:stretch>
              <a:fillRect/>
            </a:stretch>
          </a:bli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buNone/>
            </a:pPr>
            <a:endParaRPr sz="3600" b="1" dirty="0">
              <a:solidFill>
                <a:srgbClr val="FF0000"/>
              </a:solidFill>
              <a:latin typeface="Times New Roman" panose="02020603050405020304" pitchFamily="18" charset="0"/>
              <a:cs typeface="Times New Roman" panose="02020603050405020304" pitchFamily="18" charset="0"/>
            </a:endParaRPr>
          </a:p>
          <a:p>
            <a:pPr lvl="0" algn="ctr" eaLnBrk="1" hangingPunct="1">
              <a:buNone/>
            </a:pPr>
            <a:r>
              <a:rPr sz="3600" b="1" dirty="0">
                <a:solidFill>
                  <a:srgbClr val="FF0000"/>
                </a:solidFill>
                <a:latin typeface="Times New Roman" panose="02020603050405020304" pitchFamily="18" charset="0"/>
                <a:cs typeface="Times New Roman" panose="02020603050405020304" pitchFamily="18" charset="0"/>
              </a:rPr>
              <a:t>Tập tễnh:</a:t>
            </a:r>
            <a:endParaRPr sz="3600" b="1" dirty="0">
              <a:solidFill>
                <a:srgbClr val="FF0000"/>
              </a:solidFill>
              <a:latin typeface="Times New Roman" panose="02020603050405020304" pitchFamily="18" charset="0"/>
              <a:cs typeface="Times New Roman" panose="02020603050405020304" pitchFamily="18" charset="0"/>
            </a:endParaRPr>
          </a:p>
          <a:p>
            <a:pPr lvl="0" algn="ctr" eaLnBrk="1" hangingPunct="1">
              <a:buNone/>
            </a:pPr>
            <a:endParaRPr sz="3600" b="1" dirty="0">
              <a:solidFill>
                <a:srgbClr val="FF0000"/>
              </a:solidFill>
              <a:latin typeface="Times New Roman" panose="02020603050405020304" pitchFamily="18" charset="0"/>
              <a:cs typeface="Times New Roman" panose="02020603050405020304" pitchFamily="18" charset="0"/>
            </a:endParaRPr>
          </a:p>
          <a:p>
            <a:pPr lvl="0" algn="ctr" eaLnBrk="1" hangingPunct="1">
              <a:buNone/>
            </a:pPr>
            <a:endParaRPr sz="3600" b="1" dirty="0">
              <a:solidFill>
                <a:srgbClr val="FF0000"/>
              </a:solidFill>
              <a:latin typeface="Times New Roman" panose="02020603050405020304" pitchFamily="18" charset="0"/>
              <a:cs typeface="Times New Roman" panose="02020603050405020304" pitchFamily="18" charset="0"/>
            </a:endParaRPr>
          </a:p>
          <a:p>
            <a:pPr lvl="0" algn="ctr" eaLnBrk="1" hangingPunct="1">
              <a:buNone/>
            </a:pPr>
            <a:endParaRPr sz="3600" b="1" dirty="0">
              <a:solidFill>
                <a:srgbClr val="FF0000"/>
              </a:solidFill>
              <a:latin typeface="Times New Roman" panose="02020603050405020304" pitchFamily="18" charset="0"/>
              <a:ea typeface="Times New Roman" panose="02020603050405020304" pitchFamily="18" charset="0"/>
            </a:endParaRPr>
          </a:p>
        </p:txBody>
      </p:sp>
      <p:sp>
        <p:nvSpPr>
          <p:cNvPr id="9" name="Hexagon 8"/>
          <p:cNvSpPr/>
          <p:nvPr/>
        </p:nvSpPr>
        <p:spPr bwMode="auto">
          <a:xfrm>
            <a:off x="7666038" y="1946275"/>
            <a:ext cx="4322763" cy="2490788"/>
          </a:xfrm>
          <a:prstGeom prst="hexagon">
            <a:avLst/>
          </a:prstGeom>
          <a:blipFill>
            <a:blip r:embed="rId2"/>
            <a:stretch>
              <a:fillRect/>
            </a:stretch>
          </a:bli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Óng</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ánh</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2" name="Hexagon 11"/>
          <p:cNvSpPr/>
          <p:nvPr/>
        </p:nvSpPr>
        <p:spPr bwMode="auto">
          <a:xfrm>
            <a:off x="3468688" y="3340100"/>
            <a:ext cx="4322763" cy="2589213"/>
          </a:xfrm>
          <a:prstGeom prst="hexagon">
            <a:avLst/>
          </a:prstGeom>
          <a:blipFill>
            <a:blip r:embed="rId2"/>
            <a:stretch>
              <a:fillRect/>
            </a:stretch>
          </a:bli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buNone/>
            </a:pPr>
            <a:r>
              <a:rPr sz="3600" b="1" dirty="0">
                <a:solidFill>
                  <a:srgbClr val="FF0000"/>
                </a:solidFill>
                <a:latin typeface="Times New Roman" panose="02020603050405020304" pitchFamily="18" charset="0"/>
                <a:cs typeface="Times New Roman" panose="02020603050405020304" pitchFamily="18" charset="0"/>
              </a:rPr>
              <a:t>Khệ nệ:</a:t>
            </a:r>
            <a:endParaRPr sz="3600" b="1" dirty="0">
              <a:solidFill>
                <a:srgbClr val="FF0000"/>
              </a:solidFill>
              <a:latin typeface="Times New Roman" panose="02020603050405020304" pitchFamily="18" charset="0"/>
              <a:cs typeface="Times New Roman" panose="02020603050405020304" pitchFamily="18" charset="0"/>
            </a:endParaRPr>
          </a:p>
          <a:p>
            <a:pPr lvl="0" algn="ctr" eaLnBrk="1" hangingPunct="1">
              <a:buNone/>
            </a:pPr>
            <a:endParaRPr sz="3600" b="1" dirty="0">
              <a:solidFill>
                <a:srgbClr val="FF0000"/>
              </a:solidFill>
              <a:latin typeface="Times New Roman" panose="02020603050405020304" pitchFamily="18" charset="0"/>
              <a:cs typeface="Times New Roman" panose="02020603050405020304" pitchFamily="18" charset="0"/>
            </a:endParaRPr>
          </a:p>
          <a:p>
            <a:pPr lvl="0" algn="ctr" eaLnBrk="1" hangingPunct="1">
              <a:buNone/>
            </a:pPr>
            <a:endParaRPr sz="3600" b="1" dirty="0">
              <a:solidFill>
                <a:srgbClr val="FF0000"/>
              </a:solidFill>
              <a:latin typeface="Times New Roman" panose="02020603050405020304" pitchFamily="18" charset="0"/>
              <a:cs typeface="Times New Roman" panose="02020603050405020304" pitchFamily="18" charset="0"/>
            </a:endParaRPr>
          </a:p>
          <a:p>
            <a:pPr lvl="0" algn="ctr" eaLnBrk="1" hangingPunct="1">
              <a:buNone/>
            </a:pPr>
            <a:endParaRPr sz="3600" b="1" dirty="0">
              <a:solidFill>
                <a:srgbClr val="FF0000"/>
              </a:solidFill>
              <a:latin typeface="Times New Roman" panose="02020603050405020304" pitchFamily="18" charset="0"/>
              <a:ea typeface="Times New Roman" panose="02020603050405020304" pitchFamily="18" charset="0"/>
            </a:endParaRPr>
          </a:p>
        </p:txBody>
      </p:sp>
      <p:sp>
        <p:nvSpPr>
          <p:cNvPr id="7" name="TextBox 6"/>
          <p:cNvSpPr txBox="1"/>
          <p:nvPr/>
        </p:nvSpPr>
        <p:spPr>
          <a:xfrm>
            <a:off x="3656013" y="1727200"/>
            <a:ext cx="4114800" cy="120173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en-US" sz="3600" b="1" dirty="0">
                <a:latin typeface="Times New Roman" panose="02020603050405020304" pitchFamily="18" charset="0"/>
                <a:cs typeface="Times New Roman" panose="02020603050405020304" pitchFamily="18" charset="0"/>
              </a:rPr>
              <a:t>Dáng đi không cân, </a:t>
            </a:r>
            <a:endParaRPr lang="en-US" altLang="en-US" sz="3600" b="1" dirty="0">
              <a:latin typeface="Times New Roman" panose="02020603050405020304" pitchFamily="18" charset="0"/>
              <a:cs typeface="Times New Roman" panose="02020603050405020304" pitchFamily="18" charset="0"/>
            </a:endParaRPr>
          </a:p>
          <a:p>
            <a:pPr marL="0" lvl="0" indent="0">
              <a:lnSpc>
                <a:spcPct val="100000"/>
              </a:lnSpc>
              <a:spcBef>
                <a:spcPct val="0"/>
              </a:spcBef>
              <a:buFontTx/>
              <a:buNone/>
            </a:pPr>
            <a:r>
              <a:rPr lang="en-US" altLang="en-US" sz="3600" b="1" dirty="0">
                <a:latin typeface="Times New Roman" panose="02020603050405020304" pitchFamily="18" charset="0"/>
                <a:cs typeface="Times New Roman" panose="02020603050405020304" pitchFamily="18" charset="0"/>
              </a:rPr>
              <a:t>bên cao bên thấp.</a:t>
            </a:r>
            <a:endParaRPr lang="en-US" altLang="en-US" sz="3600" dirty="0">
              <a:latin typeface="Times New Roman" panose="02020603050405020304" pitchFamily="18" charset="0"/>
              <a:ea typeface="Times New Roman" panose="02020603050405020304" pitchFamily="18" charset="0"/>
            </a:endParaRPr>
          </a:p>
        </p:txBody>
      </p:sp>
      <p:sp>
        <p:nvSpPr>
          <p:cNvPr id="14" name="TextBox 13"/>
          <p:cNvSpPr txBox="1"/>
          <p:nvPr/>
        </p:nvSpPr>
        <p:spPr>
          <a:xfrm>
            <a:off x="7915275" y="2509838"/>
            <a:ext cx="4000500" cy="1952625"/>
          </a:xfrm>
          <a:prstGeom prst="rect">
            <a:avLst/>
          </a:prstGeom>
          <a:noFill/>
        </p:spPr>
        <p:txBody>
          <a:bodyPr>
            <a:spAutoFit/>
          </a:bodyPr>
          <a:p>
            <a:pPr algn="ctr">
              <a:lnSpc>
                <a:spcPct val="115000"/>
              </a:lnSpc>
              <a:spcAft>
                <a:spcPts val="800"/>
              </a:spcAft>
              <a:buNone/>
            </a:pPr>
            <a:r>
              <a:rPr sz="3600" b="1" dirty="0">
                <a:solidFill>
                  <a:srgbClr val="000000"/>
                </a:solidFill>
                <a:latin typeface="Times New Roman" panose="02020603050405020304" pitchFamily="18" charset="0"/>
                <a:cs typeface="Calibri" panose="020F0502020204030204" pitchFamily="34" charset="0"/>
              </a:rPr>
              <a:t>Phản chiếu ánh sáng lấp lánh, trông đẹp mắt.</a:t>
            </a:r>
            <a:endParaRPr sz="3600" dirty="0">
              <a:latin typeface="Times New Roman" panose="02020603050405020304" pitchFamily="18" charset="0"/>
              <a:ea typeface="Calibri" panose="020F0502020204030204" pitchFamily="34" charset="0"/>
            </a:endParaRPr>
          </a:p>
        </p:txBody>
      </p:sp>
      <p:sp>
        <p:nvSpPr>
          <p:cNvPr id="16" name="TextBox 15"/>
          <p:cNvSpPr txBox="1"/>
          <p:nvPr/>
        </p:nvSpPr>
        <p:spPr>
          <a:xfrm>
            <a:off x="4059238" y="3976688"/>
            <a:ext cx="3570288" cy="1952625"/>
          </a:xfrm>
          <a:prstGeom prst="rect">
            <a:avLst/>
          </a:prstGeom>
          <a:noFill/>
        </p:spPr>
        <p:txBody>
          <a:bodyPr>
            <a:spAutoFit/>
          </a:bodyPr>
          <a:p>
            <a:pPr>
              <a:lnSpc>
                <a:spcPct val="115000"/>
              </a:lnSpc>
              <a:spcAft>
                <a:spcPts val="800"/>
              </a:spcAft>
              <a:buNone/>
            </a:pPr>
            <a:r>
              <a:rPr sz="3600" b="1" dirty="0">
                <a:solidFill>
                  <a:srgbClr val="000000"/>
                </a:solidFill>
                <a:latin typeface="Times New Roman" panose="02020603050405020304" pitchFamily="18" charset="0"/>
                <a:cs typeface="Times New Roman" panose="02020603050405020304" pitchFamily="18" charset="0"/>
              </a:rPr>
              <a:t>Dáng đi chậm chạp như phải mang vác nặng.</a:t>
            </a:r>
            <a:endParaRPr sz="3600" dirty="0">
              <a:latin typeface="Times New Roman" panose="02020603050405020304" pitchFamily="18" charset="0"/>
              <a:ea typeface="Calibri" panose="020F050202020403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2" grpId="0" animBg="1"/>
      <p:bldP spid="7" grpId="0"/>
      <p:bldP spid="14"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TextBox 2"/>
          <p:cNvSpPr txBox="1"/>
          <p:nvPr/>
        </p:nvSpPr>
        <p:spPr>
          <a:xfrm>
            <a:off x="3822700" y="50800"/>
            <a:ext cx="5122863" cy="5857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en-US" sz="3200" b="1" dirty="0">
                <a:solidFill>
                  <a:srgbClr val="FF0000"/>
                </a:solidFill>
                <a:latin typeface="Times New Roman" panose="02020603050405020304" pitchFamily="18" charset="0"/>
                <a:cs typeface="Times New Roman" panose="02020603050405020304" pitchFamily="18" charset="0"/>
              </a:rPr>
              <a:t>TẠM BIỆT CÁNH CAM</a:t>
            </a:r>
            <a:endParaRPr lang="en-US" altLang="en-US" sz="3200" b="1" dirty="0">
              <a:solidFill>
                <a:srgbClr val="FF0000"/>
              </a:solidFill>
              <a:latin typeface="Times New Roman" panose="02020603050405020304" pitchFamily="18" charset="0"/>
              <a:ea typeface="Times New Roman" panose="02020603050405020304" pitchFamily="18" charset="0"/>
            </a:endParaRPr>
          </a:p>
        </p:txBody>
      </p:sp>
      <p:sp>
        <p:nvSpPr>
          <p:cNvPr id="24579" name="TextBox 3"/>
          <p:cNvSpPr txBox="1"/>
          <p:nvPr/>
        </p:nvSpPr>
        <p:spPr>
          <a:xfrm>
            <a:off x="396875" y="673100"/>
            <a:ext cx="11550650" cy="600233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FontTx/>
              <a:buNone/>
            </a:pPr>
            <a:r>
              <a:rPr lang="en-US" altLang="en-US" sz="3200" dirty="0">
                <a:solidFill>
                  <a:srgbClr val="000000"/>
                </a:solidFill>
                <a:latin typeface="Times New Roman" panose="02020603050405020304" pitchFamily="18" charset="0"/>
                <a:cs typeface="Times New Roman" panose="02020603050405020304" pitchFamily="18" charset="0"/>
              </a:rPr>
              <a:t>    Chú cánh cam đi lạc v</a:t>
            </a:r>
            <a:r>
              <a:rPr lang="en-US" altLang="en-US" sz="3200" dirty="0">
                <a:solidFill>
                  <a:srgbClr val="000000"/>
                </a:solidFill>
                <a:latin typeface="Times New Roman" panose="02020603050405020304" pitchFamily="18" charset="0"/>
                <a:ea typeface="Times New Roman" panose="02020603050405020304" pitchFamily="18" charset="0"/>
              </a:rPr>
              <a:t>à</a:t>
            </a:r>
            <a:r>
              <a:rPr lang="en-US" altLang="en-US" sz="3200" dirty="0">
                <a:solidFill>
                  <a:srgbClr val="000000"/>
                </a:solidFill>
                <a:latin typeface="Times New Roman" panose="02020603050405020304" pitchFamily="18" charset="0"/>
                <a:cs typeface="Times New Roman" panose="02020603050405020304" pitchFamily="18" charset="0"/>
              </a:rPr>
              <a:t>o nh</a:t>
            </a:r>
            <a:r>
              <a:rPr lang="en-US" altLang="en-US" sz="3200" dirty="0">
                <a:solidFill>
                  <a:srgbClr val="000000"/>
                </a:solidFill>
                <a:latin typeface="Times New Roman" panose="02020603050405020304" pitchFamily="18" charset="0"/>
                <a:ea typeface="Times New Roman" panose="02020603050405020304" pitchFamily="18" charset="0"/>
              </a:rPr>
              <a:t>à</a:t>
            </a:r>
            <a:r>
              <a:rPr lang="en-US" altLang="en-US" sz="3200" dirty="0">
                <a:solidFill>
                  <a:srgbClr val="000000"/>
                </a:solidFill>
                <a:latin typeface="Times New Roman" panose="02020603050405020304" pitchFamily="18" charset="0"/>
                <a:cs typeface="Times New Roman" panose="02020603050405020304" pitchFamily="18" charset="0"/>
              </a:rPr>
              <a:t> Bống. Chân chú bị thương, bước đi tập tễnh. Bống thương quá, đặt cánh cam v</a:t>
            </a:r>
            <a:r>
              <a:rPr lang="en-US" altLang="en-US" sz="3200" dirty="0">
                <a:solidFill>
                  <a:srgbClr val="000000"/>
                </a:solidFill>
                <a:latin typeface="Times New Roman" panose="02020603050405020304" pitchFamily="18" charset="0"/>
                <a:ea typeface="Times New Roman" panose="02020603050405020304" pitchFamily="18" charset="0"/>
              </a:rPr>
              <a:t>à</a:t>
            </a:r>
            <a:r>
              <a:rPr lang="en-US" altLang="en-US" sz="3200" dirty="0">
                <a:solidFill>
                  <a:srgbClr val="000000"/>
                </a:solidFill>
                <a:latin typeface="Times New Roman" panose="02020603050405020304" pitchFamily="18" charset="0"/>
                <a:cs typeface="Times New Roman" panose="02020603050405020304" pitchFamily="18" charset="0"/>
              </a:rPr>
              <a:t>o một chiếc lọ nhỏ đựng đầy cỏ. Từ ng</a:t>
            </a:r>
            <a:r>
              <a:rPr lang="en-US" altLang="en-US" sz="3200" dirty="0">
                <a:solidFill>
                  <a:srgbClr val="000000"/>
                </a:solidFill>
                <a:latin typeface="Times New Roman" panose="02020603050405020304" pitchFamily="18" charset="0"/>
                <a:ea typeface="Times New Roman" panose="02020603050405020304" pitchFamily="18" charset="0"/>
              </a:rPr>
              <a:t>à</a:t>
            </a:r>
            <a:r>
              <a:rPr lang="en-US" altLang="en-US" sz="3200" dirty="0">
                <a:solidFill>
                  <a:srgbClr val="000000"/>
                </a:solidFill>
                <a:latin typeface="Times New Roman" panose="02020603050405020304" pitchFamily="18" charset="0"/>
                <a:cs typeface="Times New Roman" panose="02020603050405020304" pitchFamily="18" charset="0"/>
              </a:rPr>
              <a:t>y đó, cánh cam trở th</a:t>
            </a:r>
            <a:r>
              <a:rPr lang="en-US" altLang="en-US" sz="3200" dirty="0">
                <a:solidFill>
                  <a:srgbClr val="000000"/>
                </a:solidFill>
                <a:latin typeface="Times New Roman" panose="02020603050405020304" pitchFamily="18" charset="0"/>
                <a:ea typeface="Times New Roman" panose="02020603050405020304" pitchFamily="18" charset="0"/>
              </a:rPr>
              <a:t>à</a:t>
            </a:r>
            <a:r>
              <a:rPr lang="en-US" altLang="en-US" sz="3200" dirty="0">
                <a:solidFill>
                  <a:srgbClr val="000000"/>
                </a:solidFill>
                <a:latin typeface="Times New Roman" panose="02020603050405020304" pitchFamily="18" charset="0"/>
                <a:cs typeface="Times New Roman" panose="02020603050405020304" pitchFamily="18" charset="0"/>
              </a:rPr>
              <a:t>nh người bạn nhỏ xíu của Bống.</a:t>
            </a:r>
            <a:endParaRPr lang="en-US" altLang="en-US" sz="3200" dirty="0">
              <a:solidFill>
                <a:srgbClr val="000000"/>
              </a:solidFill>
              <a:latin typeface="Times New Roman" panose="02020603050405020304" pitchFamily="18" charset="0"/>
              <a:cs typeface="Times New Roman" panose="02020603050405020304" pitchFamily="18" charset="0"/>
            </a:endParaRPr>
          </a:p>
          <a:p>
            <a:pPr marL="0" lvl="0" indent="0" algn="just" eaLnBrk="1" hangingPunct="1">
              <a:lnSpc>
                <a:spcPct val="100000"/>
              </a:lnSpc>
              <a:spcBef>
                <a:spcPct val="0"/>
              </a:spcBef>
              <a:buFontTx/>
              <a:buNone/>
            </a:pP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a:solidFill>
                  <a:srgbClr val="FF0000"/>
                </a:solidFill>
                <a:latin typeface="Times New Roman" panose="02020603050405020304" pitchFamily="18" charset="0"/>
                <a:cs typeface="Times New Roman" panose="02020603050405020304" pitchFamily="18" charset="0"/>
              </a:rPr>
              <a:t>Cánh cam có đôi cánh xanh biếc, óng ánh dưới ánh nắng mặt trời. Mỗi khi nghe tiếng động, chú khệ nệ ôm cái bụng tròn lẳn, trốn v</a:t>
            </a:r>
            <a:r>
              <a:rPr lang="en-US" altLang="en-US" sz="3200" dirty="0">
                <a:solidFill>
                  <a:srgbClr val="FF0000"/>
                </a:solidFill>
                <a:latin typeface="Times New Roman" panose="02020603050405020304" pitchFamily="18" charset="0"/>
                <a:ea typeface="Times New Roman" panose="02020603050405020304" pitchFamily="18" charset="0"/>
              </a:rPr>
              <a:t>à</a:t>
            </a:r>
            <a:r>
              <a:rPr lang="en-US" altLang="en-US" sz="3200" dirty="0">
                <a:solidFill>
                  <a:srgbClr val="FF0000"/>
                </a:solidFill>
                <a:latin typeface="Times New Roman" panose="02020603050405020304" pitchFamily="18" charset="0"/>
                <a:cs typeface="Times New Roman" panose="02020603050405020304" pitchFamily="18" charset="0"/>
              </a:rPr>
              <a:t>o đám cỏ rối. Bống chăm sóc cánh cam rất cẩn thận. Hằng ng</a:t>
            </a:r>
            <a:r>
              <a:rPr lang="en-US" altLang="en-US" sz="3200" dirty="0">
                <a:solidFill>
                  <a:srgbClr val="FF0000"/>
                </a:solidFill>
                <a:latin typeface="Times New Roman" panose="02020603050405020304" pitchFamily="18" charset="0"/>
                <a:ea typeface="Times New Roman" panose="02020603050405020304" pitchFamily="18" charset="0"/>
              </a:rPr>
              <a:t>à</a:t>
            </a:r>
            <a:r>
              <a:rPr lang="en-US" altLang="en-US" sz="3200" dirty="0">
                <a:solidFill>
                  <a:srgbClr val="FF0000"/>
                </a:solidFill>
                <a:latin typeface="Times New Roman" panose="02020603050405020304" pitchFamily="18" charset="0"/>
                <a:cs typeface="Times New Roman" panose="02020603050405020304" pitchFamily="18" charset="0"/>
              </a:rPr>
              <a:t>y, em đều bỏ v</a:t>
            </a:r>
            <a:r>
              <a:rPr lang="en-US" altLang="en-US" sz="3200" dirty="0">
                <a:solidFill>
                  <a:srgbClr val="FF0000"/>
                </a:solidFill>
                <a:latin typeface="Times New Roman" panose="02020603050405020304" pitchFamily="18" charset="0"/>
                <a:ea typeface="Times New Roman" panose="02020603050405020304" pitchFamily="18" charset="0"/>
              </a:rPr>
              <a:t>à</a:t>
            </a:r>
            <a:r>
              <a:rPr lang="en-US" altLang="en-US" sz="3200" dirty="0">
                <a:solidFill>
                  <a:srgbClr val="FF0000"/>
                </a:solidFill>
                <a:latin typeface="Times New Roman" panose="02020603050405020304" pitchFamily="18" charset="0"/>
                <a:cs typeface="Times New Roman" panose="02020603050405020304" pitchFamily="18" charset="0"/>
              </a:rPr>
              <a:t>o chiếc lọ một chút nước v</a:t>
            </a:r>
            <a:r>
              <a:rPr lang="en-US" altLang="en-US" sz="3200" dirty="0">
                <a:solidFill>
                  <a:srgbClr val="FF0000"/>
                </a:solidFill>
                <a:latin typeface="Times New Roman" panose="02020603050405020304" pitchFamily="18" charset="0"/>
                <a:ea typeface="Times New Roman" panose="02020603050405020304" pitchFamily="18" charset="0"/>
              </a:rPr>
              <a:t>à</a:t>
            </a:r>
            <a:r>
              <a:rPr lang="en-US" altLang="en-US" sz="3200" dirty="0">
                <a:solidFill>
                  <a:srgbClr val="FF0000"/>
                </a:solidFill>
                <a:latin typeface="Times New Roman" panose="02020603050405020304" pitchFamily="18" charset="0"/>
                <a:cs typeface="Times New Roman" panose="02020603050405020304" pitchFamily="18" charset="0"/>
              </a:rPr>
              <a:t> những ngọn cỏ xanh non.</a:t>
            </a:r>
            <a:endParaRPr lang="en-US" altLang="en-US" sz="3200" dirty="0">
              <a:solidFill>
                <a:srgbClr val="FF0000"/>
              </a:solidFill>
              <a:latin typeface="Times New Roman" panose="02020603050405020304" pitchFamily="18" charset="0"/>
              <a:cs typeface="Times New Roman" panose="02020603050405020304" pitchFamily="18" charset="0"/>
            </a:endParaRPr>
          </a:p>
          <a:p>
            <a:pPr marL="0" lvl="0" indent="0" algn="just" eaLnBrk="1" hangingPunct="1">
              <a:lnSpc>
                <a:spcPct val="100000"/>
              </a:lnSpc>
              <a:spcBef>
                <a:spcPct val="0"/>
              </a:spcBef>
              <a:buFontTx/>
              <a:buNone/>
            </a:pPr>
            <a:r>
              <a:rPr lang="en-US" altLang="en-US" sz="3200" dirty="0">
                <a:solidFill>
                  <a:srgbClr val="000000"/>
                </a:solidFill>
                <a:latin typeface="Times New Roman" panose="02020603050405020304" pitchFamily="18" charset="0"/>
                <a:cs typeface="Times New Roman" panose="02020603050405020304" pitchFamily="18" charset="0"/>
              </a:rPr>
              <a:t>    Nhưng Bống cảm thấy cánh cam có vẻ ngơ ngác không vui, chắc chú nhớ nh</a:t>
            </a:r>
            <a:r>
              <a:rPr lang="en-US" altLang="en-US" sz="3200" dirty="0">
                <a:solidFill>
                  <a:srgbClr val="000000"/>
                </a:solidFill>
                <a:latin typeface="Times New Roman" panose="02020603050405020304" pitchFamily="18" charset="0"/>
                <a:ea typeface="Times New Roman" panose="02020603050405020304" pitchFamily="18" charset="0"/>
              </a:rPr>
              <a:t>à</a:t>
            </a:r>
            <a:r>
              <a:rPr lang="en-US" altLang="en-US" sz="3200" dirty="0">
                <a:solidFill>
                  <a:srgbClr val="000000"/>
                </a:solidFill>
                <a:latin typeface="Times New Roman" panose="02020603050405020304" pitchFamily="18" charset="0"/>
                <a:cs typeface="Times New Roman" panose="02020603050405020304" pitchFamily="18" charset="0"/>
              </a:rPr>
              <a:t> v</a:t>
            </a:r>
            <a:r>
              <a:rPr lang="en-US" altLang="en-US" sz="3200" dirty="0">
                <a:solidFill>
                  <a:srgbClr val="000000"/>
                </a:solidFill>
                <a:latin typeface="Times New Roman" panose="02020603050405020304" pitchFamily="18" charset="0"/>
                <a:ea typeface="Times New Roman" panose="02020603050405020304" pitchFamily="18" charset="0"/>
              </a:rPr>
              <a:t>à</a:t>
            </a:r>
            <a:r>
              <a:rPr lang="en-US" altLang="en-US" sz="3200" dirty="0">
                <a:solidFill>
                  <a:srgbClr val="000000"/>
                </a:solidFill>
                <a:latin typeface="Times New Roman" panose="02020603050405020304" pitchFamily="18" charset="0"/>
                <a:cs typeface="Times New Roman" panose="02020603050405020304" pitchFamily="18" charset="0"/>
              </a:rPr>
              <a:t> nhớ bạn bè. Đoán vậy, Bống mang cánh cam thả ra bãi cỏ sau nh</a:t>
            </a:r>
            <a:r>
              <a:rPr lang="en-US" altLang="en-US" sz="3200" dirty="0">
                <a:solidFill>
                  <a:srgbClr val="000000"/>
                </a:solidFill>
                <a:latin typeface="Times New Roman" panose="02020603050405020304" pitchFamily="18" charset="0"/>
                <a:ea typeface="Times New Roman" panose="02020603050405020304" pitchFamily="18" charset="0"/>
              </a:rPr>
              <a:t>à</a:t>
            </a:r>
            <a:r>
              <a:rPr lang="en-US" altLang="en-US" sz="3200" dirty="0">
                <a:solidFill>
                  <a:srgbClr val="000000"/>
                </a:solidFill>
                <a:latin typeface="Times New Roman" panose="02020603050405020304" pitchFamily="18" charset="0"/>
                <a:cs typeface="Times New Roman" panose="02020603050405020304" pitchFamily="18" charset="0"/>
              </a:rPr>
              <a:t>. Tạm biệt cánh cam nhỏ bé, Bống hi vọng chú sẽ tìm được đường về căn nh</a:t>
            </a:r>
            <a:r>
              <a:rPr lang="en-US" altLang="en-US" sz="3200" dirty="0">
                <a:solidFill>
                  <a:srgbClr val="000000"/>
                </a:solidFill>
                <a:latin typeface="Times New Roman" panose="02020603050405020304" pitchFamily="18" charset="0"/>
                <a:ea typeface="Times New Roman" panose="02020603050405020304" pitchFamily="18" charset="0"/>
              </a:rPr>
              <a:t>à</a:t>
            </a:r>
            <a:r>
              <a:rPr lang="en-US" altLang="en-US" sz="3200" dirty="0">
                <a:solidFill>
                  <a:srgbClr val="000000"/>
                </a:solidFill>
                <a:latin typeface="Times New Roman" panose="02020603050405020304" pitchFamily="18" charset="0"/>
                <a:cs typeface="Times New Roman" panose="02020603050405020304" pitchFamily="18" charset="0"/>
              </a:rPr>
              <a:t> thân thương của mình.</a:t>
            </a:r>
            <a:endParaRPr lang="en-US" altLang="en-US" sz="3200" dirty="0">
              <a:solidFill>
                <a:srgbClr val="000000"/>
              </a:solidFill>
              <a:latin typeface="Times New Roman" panose="02020603050405020304" pitchFamily="18" charset="0"/>
              <a:cs typeface="Times New Roman" panose="02020603050405020304" pitchFamily="18" charset="0"/>
            </a:endParaRPr>
          </a:p>
          <a:p>
            <a:pPr marL="0" lvl="0" indent="0" algn="r" eaLnBrk="1" hangingPunct="1">
              <a:lnSpc>
                <a:spcPct val="100000"/>
              </a:lnSpc>
              <a:spcBef>
                <a:spcPct val="0"/>
              </a:spcBef>
              <a:buFontTx/>
              <a:buNone/>
            </a:pPr>
            <a:r>
              <a:rPr lang="en-US" altLang="en-US" sz="3200" dirty="0">
                <a:solidFill>
                  <a:srgbClr val="000000"/>
                </a:solidFill>
                <a:latin typeface="Times New Roman" panose="02020603050405020304" pitchFamily="18" charset="0"/>
                <a:cs typeface="Times New Roman" panose="02020603050405020304" pitchFamily="18" charset="0"/>
              </a:rPr>
              <a:t>(Minh Đăng)</a:t>
            </a:r>
            <a:endParaRPr lang="en-US" altLang="en-US" sz="3200" dirty="0">
              <a:solidFill>
                <a:srgbClr val="000000"/>
              </a:solidFill>
              <a:latin typeface="Times New Roman" panose="02020603050405020304" pitchFamily="18" charset="0"/>
              <a:ea typeface="Times New Roman" panose="02020603050405020304" pitchFamily="18" charset="0"/>
            </a:endParaRPr>
          </a:p>
        </p:txBody>
      </p:sp>
      <p:sp>
        <p:nvSpPr>
          <p:cNvPr id="5" name="Oval 3"/>
          <p:cNvSpPr/>
          <p:nvPr/>
        </p:nvSpPr>
        <p:spPr>
          <a:xfrm>
            <a:off x="344488" y="636588"/>
            <a:ext cx="466725" cy="52228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prstClr val="white"/>
                </a:solidFill>
                <a:effectLst/>
                <a:uLnTx/>
                <a:uFillTx/>
                <a:latin typeface="+mn-lt"/>
                <a:ea typeface="+mn-ea"/>
                <a:cs typeface="+mn-cs"/>
              </a:rPr>
              <a:t>1</a:t>
            </a:r>
            <a:endParaRPr kumimoji="0" lang="en-US" sz="3600" b="1" i="0" u="none" strike="noStrike" kern="1200" cap="none" spc="0" normalizeH="0" baseline="0" noProof="0" dirty="0">
              <a:ln>
                <a:noFill/>
              </a:ln>
              <a:solidFill>
                <a:prstClr val="white"/>
              </a:solidFill>
              <a:effectLst/>
              <a:uLnTx/>
              <a:uFillTx/>
              <a:latin typeface="+mn-lt"/>
              <a:ea typeface="+mn-ea"/>
              <a:cs typeface="+mn-cs"/>
            </a:endParaRPr>
          </a:p>
        </p:txBody>
      </p:sp>
      <p:sp>
        <p:nvSpPr>
          <p:cNvPr id="6" name="Oval 4"/>
          <p:cNvSpPr/>
          <p:nvPr/>
        </p:nvSpPr>
        <p:spPr>
          <a:xfrm>
            <a:off x="344488" y="2143125"/>
            <a:ext cx="466725" cy="52228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prstClr val="white"/>
                </a:solidFill>
                <a:effectLst/>
                <a:uLnTx/>
                <a:uFillTx/>
                <a:latin typeface="+mn-lt"/>
                <a:ea typeface="+mn-ea"/>
                <a:cs typeface="+mn-cs"/>
              </a:rPr>
              <a:t>2</a:t>
            </a:r>
            <a:endParaRPr kumimoji="0" lang="en-US" sz="3600" b="1" i="0" u="none" strike="noStrike" kern="1200" cap="none" spc="0" normalizeH="0" baseline="0" noProof="0" dirty="0">
              <a:ln>
                <a:noFill/>
              </a:ln>
              <a:solidFill>
                <a:prstClr val="white"/>
              </a:solidFill>
              <a:effectLst/>
              <a:uLnTx/>
              <a:uFillTx/>
              <a:latin typeface="+mn-lt"/>
              <a:ea typeface="+mn-ea"/>
              <a:cs typeface="+mn-cs"/>
            </a:endParaRPr>
          </a:p>
        </p:txBody>
      </p:sp>
      <p:sp>
        <p:nvSpPr>
          <p:cNvPr id="7" name="Oval 5"/>
          <p:cNvSpPr/>
          <p:nvPr/>
        </p:nvSpPr>
        <p:spPr>
          <a:xfrm>
            <a:off x="344488" y="4148138"/>
            <a:ext cx="466725" cy="52228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prstClr val="white"/>
                </a:solidFill>
                <a:effectLst/>
                <a:uLnTx/>
                <a:uFillTx/>
                <a:latin typeface="+mn-lt"/>
                <a:ea typeface="+mn-ea"/>
                <a:cs typeface="+mn-cs"/>
              </a:rPr>
              <a:t>3</a:t>
            </a:r>
            <a:endParaRPr kumimoji="0" lang="en-US" sz="3600" b="1" i="0" u="none" strike="noStrike" kern="1200" cap="none" spc="0" normalizeH="0" baseline="0" noProof="0" dirty="0">
              <a:ln>
                <a:noFill/>
              </a:ln>
              <a:solidFill>
                <a:prstClr val="white"/>
              </a:solidFill>
              <a:effectLst/>
              <a:uLnTx/>
              <a:uFillTx/>
              <a:latin typeface="+mn-lt"/>
              <a:ea typeface="+mn-ea"/>
              <a:cs typeface="+mn-cs"/>
            </a:endParaRPr>
          </a:p>
        </p:txBody>
      </p:sp>
      <p:sp>
        <p:nvSpPr>
          <p:cNvPr id="24583" name="TextBox 1"/>
          <p:cNvSpPr txBox="1"/>
          <p:nvPr/>
        </p:nvSpPr>
        <p:spPr>
          <a:xfrm>
            <a:off x="2789238" y="6161088"/>
            <a:ext cx="5792787" cy="64611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en-US" sz="3600" dirty="0">
                <a:solidFill>
                  <a:srgbClr val="00B0F0"/>
                </a:solidFill>
                <a:latin typeface="Times New Roman" panose="02020603050405020304" pitchFamily="18" charset="0"/>
                <a:cs typeface="Times New Roman" panose="02020603050405020304" pitchFamily="18" charset="0"/>
              </a:rPr>
              <a:t>Đọc nối tiếp đoạn trong nhóm</a:t>
            </a:r>
            <a:endParaRPr lang="en-US" altLang="en-US" sz="3600" dirty="0">
              <a:solidFill>
                <a:srgbClr val="00B0F0"/>
              </a:solidFill>
              <a:latin typeface="Times New Roman" panose="02020603050405020304" pitchFamily="18" charset="0"/>
              <a:ea typeface="Times New Roman" panose="02020603050405020304" pitchFamily="18" charset="0"/>
            </a:endParaRPr>
          </a:p>
        </p:txBody>
      </p:sp>
      <p:sp>
        <p:nvSpPr>
          <p:cNvPr id="2" name="TextBox 1"/>
          <p:cNvSpPr txBox="1"/>
          <p:nvPr/>
        </p:nvSpPr>
        <p:spPr>
          <a:xfrm>
            <a:off x="2668588" y="6184900"/>
            <a:ext cx="5792787" cy="646113"/>
          </a:xfrm>
          <a:prstGeom prst="rect">
            <a:avLst/>
          </a:prstGeom>
          <a:solidFill>
            <a:schemeClr val="bg1"/>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en-US" sz="3600" dirty="0">
                <a:solidFill>
                  <a:srgbClr val="00B0F0"/>
                </a:solidFill>
                <a:latin typeface="Times New Roman" panose="02020603050405020304" pitchFamily="18" charset="0"/>
                <a:cs typeface="Times New Roman" panose="02020603050405020304" pitchFamily="18" charset="0"/>
              </a:rPr>
              <a:t>                 Thi đọc </a:t>
            </a:r>
            <a:endParaRPr lang="en-US" altLang="en-US" sz="3600" dirty="0">
              <a:solidFill>
                <a:srgbClr val="00B0F0"/>
              </a:solidFill>
              <a:latin typeface="Times New Roman" panose="02020603050405020304" pitchFamily="18" charset="0"/>
              <a:ea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TextBox 2"/>
          <p:cNvSpPr txBox="1"/>
          <p:nvPr/>
        </p:nvSpPr>
        <p:spPr>
          <a:xfrm>
            <a:off x="3775075" y="131763"/>
            <a:ext cx="5122863" cy="55403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en-US" sz="3000" b="1" dirty="0">
                <a:solidFill>
                  <a:srgbClr val="FF0000"/>
                </a:solidFill>
                <a:latin typeface="Times New Roman" panose="02020603050405020304" pitchFamily="18" charset="0"/>
                <a:cs typeface="Times New Roman" panose="02020603050405020304" pitchFamily="18" charset="0"/>
              </a:rPr>
              <a:t>TẠM BIỆT CÁNH CAM</a:t>
            </a:r>
            <a:endParaRPr lang="en-US" altLang="en-US" sz="3000" b="1" dirty="0">
              <a:solidFill>
                <a:srgbClr val="FF0000"/>
              </a:solidFill>
              <a:latin typeface="Times New Roman" panose="02020603050405020304" pitchFamily="18" charset="0"/>
              <a:ea typeface="Times New Roman" panose="02020603050405020304" pitchFamily="18" charset="0"/>
            </a:endParaRPr>
          </a:p>
        </p:txBody>
      </p:sp>
      <p:sp>
        <p:nvSpPr>
          <p:cNvPr id="25603" name="TextBox 3"/>
          <p:cNvSpPr txBox="1"/>
          <p:nvPr/>
        </p:nvSpPr>
        <p:spPr>
          <a:xfrm>
            <a:off x="320675" y="725488"/>
            <a:ext cx="11550650" cy="60007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FontTx/>
              <a:buNone/>
            </a:pPr>
            <a:r>
              <a:rPr lang="en-US" altLang="en-US" sz="3200" dirty="0">
                <a:solidFill>
                  <a:srgbClr val="000000"/>
                </a:solidFill>
                <a:latin typeface="Times New Roman" panose="02020603050405020304" pitchFamily="18" charset="0"/>
                <a:cs typeface="Times New Roman" panose="02020603050405020304" pitchFamily="18" charset="0"/>
              </a:rPr>
              <a:t>      Chú cánh cam đi lạc v</a:t>
            </a:r>
            <a:r>
              <a:rPr lang="en-US" altLang="en-US" sz="3200" dirty="0">
                <a:solidFill>
                  <a:srgbClr val="000000"/>
                </a:solidFill>
                <a:latin typeface="Times New Roman" panose="02020603050405020304" pitchFamily="18" charset="0"/>
                <a:ea typeface="Times New Roman" panose="02020603050405020304" pitchFamily="18" charset="0"/>
              </a:rPr>
              <a:t>à</a:t>
            </a:r>
            <a:r>
              <a:rPr lang="en-US" altLang="en-US" sz="3200" dirty="0">
                <a:solidFill>
                  <a:srgbClr val="000000"/>
                </a:solidFill>
                <a:latin typeface="Times New Roman" panose="02020603050405020304" pitchFamily="18" charset="0"/>
                <a:cs typeface="Times New Roman" panose="02020603050405020304" pitchFamily="18" charset="0"/>
              </a:rPr>
              <a:t>o nh</a:t>
            </a:r>
            <a:r>
              <a:rPr lang="en-US" altLang="en-US" sz="3200" dirty="0">
                <a:solidFill>
                  <a:srgbClr val="000000"/>
                </a:solidFill>
                <a:latin typeface="Times New Roman" panose="02020603050405020304" pitchFamily="18" charset="0"/>
                <a:ea typeface="Times New Roman" panose="02020603050405020304" pitchFamily="18" charset="0"/>
              </a:rPr>
              <a:t>à</a:t>
            </a:r>
            <a:r>
              <a:rPr lang="en-US" altLang="en-US" sz="3200" dirty="0">
                <a:solidFill>
                  <a:srgbClr val="000000"/>
                </a:solidFill>
                <a:latin typeface="Times New Roman" panose="02020603050405020304" pitchFamily="18" charset="0"/>
                <a:cs typeface="Times New Roman" panose="02020603050405020304" pitchFamily="18" charset="0"/>
              </a:rPr>
              <a:t> Bống. Chân chú bị thương, bước đi tập tễnh. Bống thương quá, đặt cánh cam v</a:t>
            </a:r>
            <a:r>
              <a:rPr lang="en-US" altLang="en-US" sz="3200" dirty="0">
                <a:solidFill>
                  <a:srgbClr val="000000"/>
                </a:solidFill>
                <a:latin typeface="Times New Roman" panose="02020603050405020304" pitchFamily="18" charset="0"/>
                <a:ea typeface="Times New Roman" panose="02020603050405020304" pitchFamily="18" charset="0"/>
              </a:rPr>
              <a:t>à</a:t>
            </a:r>
            <a:r>
              <a:rPr lang="en-US" altLang="en-US" sz="3200" dirty="0">
                <a:solidFill>
                  <a:srgbClr val="000000"/>
                </a:solidFill>
                <a:latin typeface="Times New Roman" panose="02020603050405020304" pitchFamily="18" charset="0"/>
                <a:cs typeface="Times New Roman" panose="02020603050405020304" pitchFamily="18" charset="0"/>
              </a:rPr>
              <a:t>o một chiếc lọ nhỏ đựng đầy cỏ. Từ ng</a:t>
            </a:r>
            <a:r>
              <a:rPr lang="en-US" altLang="en-US" sz="3200" dirty="0">
                <a:solidFill>
                  <a:srgbClr val="000000"/>
                </a:solidFill>
                <a:latin typeface="Times New Roman" panose="02020603050405020304" pitchFamily="18" charset="0"/>
                <a:ea typeface="Times New Roman" panose="02020603050405020304" pitchFamily="18" charset="0"/>
              </a:rPr>
              <a:t>à</a:t>
            </a:r>
            <a:r>
              <a:rPr lang="en-US" altLang="en-US" sz="3200" dirty="0">
                <a:solidFill>
                  <a:srgbClr val="000000"/>
                </a:solidFill>
                <a:latin typeface="Times New Roman" panose="02020603050405020304" pitchFamily="18" charset="0"/>
                <a:cs typeface="Times New Roman" panose="02020603050405020304" pitchFamily="18" charset="0"/>
              </a:rPr>
              <a:t>y đó, cánh cam trở th</a:t>
            </a:r>
            <a:r>
              <a:rPr lang="en-US" altLang="en-US" sz="3200" dirty="0">
                <a:solidFill>
                  <a:srgbClr val="000000"/>
                </a:solidFill>
                <a:latin typeface="Times New Roman" panose="02020603050405020304" pitchFamily="18" charset="0"/>
                <a:ea typeface="Times New Roman" panose="02020603050405020304" pitchFamily="18" charset="0"/>
              </a:rPr>
              <a:t>à</a:t>
            </a:r>
            <a:r>
              <a:rPr lang="en-US" altLang="en-US" sz="3200" dirty="0">
                <a:solidFill>
                  <a:srgbClr val="000000"/>
                </a:solidFill>
                <a:latin typeface="Times New Roman" panose="02020603050405020304" pitchFamily="18" charset="0"/>
                <a:cs typeface="Times New Roman" panose="02020603050405020304" pitchFamily="18" charset="0"/>
              </a:rPr>
              <a:t>nh người bạn nhỏ xíu của Bống.</a:t>
            </a:r>
            <a:endParaRPr lang="en-US" altLang="en-US" sz="3200" dirty="0">
              <a:solidFill>
                <a:srgbClr val="000000"/>
              </a:solidFill>
              <a:latin typeface="Times New Roman" panose="02020603050405020304" pitchFamily="18" charset="0"/>
              <a:cs typeface="Times New Roman" panose="02020603050405020304" pitchFamily="18" charset="0"/>
            </a:endParaRPr>
          </a:p>
          <a:p>
            <a:pPr marL="0" lvl="0" indent="0" algn="just" eaLnBrk="1" hangingPunct="1">
              <a:lnSpc>
                <a:spcPct val="100000"/>
              </a:lnSpc>
              <a:spcBef>
                <a:spcPct val="0"/>
              </a:spcBef>
              <a:buFontTx/>
              <a:buNone/>
            </a:pPr>
            <a:r>
              <a:rPr lang="en-US" altLang="en-US" sz="3200" dirty="0">
                <a:solidFill>
                  <a:srgbClr val="000000"/>
                </a:solidFill>
                <a:latin typeface="Times New Roman" panose="02020603050405020304" pitchFamily="18" charset="0"/>
                <a:cs typeface="Times New Roman" panose="02020603050405020304" pitchFamily="18" charset="0"/>
              </a:rPr>
              <a:t>      Cánh cam có đôi cánh xanh biếc, óng ánh dưới ánh nắng mặt trời. Mỗi khi nghe tiếng động, chú khệ nệ ôm cái bụng tròn lẳn, trốn v</a:t>
            </a:r>
            <a:r>
              <a:rPr lang="en-US" altLang="en-US" sz="3200" dirty="0">
                <a:solidFill>
                  <a:srgbClr val="000000"/>
                </a:solidFill>
                <a:latin typeface="Times New Roman" panose="02020603050405020304" pitchFamily="18" charset="0"/>
                <a:ea typeface="Times New Roman" panose="02020603050405020304" pitchFamily="18" charset="0"/>
              </a:rPr>
              <a:t>à</a:t>
            </a:r>
            <a:r>
              <a:rPr lang="en-US" altLang="en-US" sz="3200" dirty="0">
                <a:solidFill>
                  <a:srgbClr val="000000"/>
                </a:solidFill>
                <a:latin typeface="Times New Roman" panose="02020603050405020304" pitchFamily="18" charset="0"/>
                <a:cs typeface="Times New Roman" panose="02020603050405020304" pitchFamily="18" charset="0"/>
              </a:rPr>
              <a:t>o đám cỏ rối. Bống chăm sóc cánh cam rất cẩn thận. Hằng ng</a:t>
            </a:r>
            <a:r>
              <a:rPr lang="en-US" altLang="en-US" sz="3200" dirty="0">
                <a:solidFill>
                  <a:srgbClr val="000000"/>
                </a:solidFill>
                <a:latin typeface="Times New Roman" panose="02020603050405020304" pitchFamily="18" charset="0"/>
                <a:ea typeface="Times New Roman" panose="02020603050405020304" pitchFamily="18" charset="0"/>
              </a:rPr>
              <a:t>à</a:t>
            </a:r>
            <a:r>
              <a:rPr lang="en-US" altLang="en-US" sz="3200" dirty="0">
                <a:solidFill>
                  <a:srgbClr val="000000"/>
                </a:solidFill>
                <a:latin typeface="Times New Roman" panose="02020603050405020304" pitchFamily="18" charset="0"/>
                <a:cs typeface="Times New Roman" panose="02020603050405020304" pitchFamily="18" charset="0"/>
              </a:rPr>
              <a:t>y, em đều bỏ v</a:t>
            </a:r>
            <a:r>
              <a:rPr lang="en-US" altLang="en-US" sz="3200" dirty="0">
                <a:solidFill>
                  <a:srgbClr val="000000"/>
                </a:solidFill>
                <a:latin typeface="Times New Roman" panose="02020603050405020304" pitchFamily="18" charset="0"/>
                <a:ea typeface="Times New Roman" panose="02020603050405020304" pitchFamily="18" charset="0"/>
              </a:rPr>
              <a:t>à</a:t>
            </a:r>
            <a:r>
              <a:rPr lang="en-US" altLang="en-US" sz="3200" dirty="0">
                <a:solidFill>
                  <a:srgbClr val="000000"/>
                </a:solidFill>
                <a:latin typeface="Times New Roman" panose="02020603050405020304" pitchFamily="18" charset="0"/>
                <a:cs typeface="Times New Roman" panose="02020603050405020304" pitchFamily="18" charset="0"/>
              </a:rPr>
              <a:t>o chiếc lọ một chút nước v</a:t>
            </a:r>
            <a:r>
              <a:rPr lang="en-US" altLang="en-US" sz="3200" dirty="0">
                <a:solidFill>
                  <a:srgbClr val="000000"/>
                </a:solidFill>
                <a:latin typeface="Times New Roman" panose="02020603050405020304" pitchFamily="18" charset="0"/>
                <a:ea typeface="Times New Roman" panose="02020603050405020304" pitchFamily="18" charset="0"/>
              </a:rPr>
              <a:t>à</a:t>
            </a:r>
            <a:r>
              <a:rPr lang="en-US" altLang="en-US" sz="3200" dirty="0">
                <a:solidFill>
                  <a:srgbClr val="000000"/>
                </a:solidFill>
                <a:latin typeface="Times New Roman" panose="02020603050405020304" pitchFamily="18" charset="0"/>
                <a:cs typeface="Times New Roman" panose="02020603050405020304" pitchFamily="18" charset="0"/>
              </a:rPr>
              <a:t> những ngọn cỏ xanh non.</a:t>
            </a:r>
            <a:endParaRPr lang="en-US" altLang="en-US" sz="3200" dirty="0">
              <a:solidFill>
                <a:srgbClr val="000000"/>
              </a:solidFill>
              <a:latin typeface="Times New Roman" panose="02020603050405020304" pitchFamily="18" charset="0"/>
              <a:cs typeface="Times New Roman" panose="02020603050405020304" pitchFamily="18" charset="0"/>
            </a:endParaRPr>
          </a:p>
          <a:p>
            <a:pPr marL="0" lvl="0" indent="0" algn="just" eaLnBrk="1" hangingPunct="1">
              <a:lnSpc>
                <a:spcPct val="100000"/>
              </a:lnSpc>
              <a:spcBef>
                <a:spcPct val="0"/>
              </a:spcBef>
              <a:buFontTx/>
              <a:buNone/>
            </a:pPr>
            <a:r>
              <a:rPr lang="en-US" altLang="en-US" sz="3200" dirty="0">
                <a:solidFill>
                  <a:srgbClr val="000000"/>
                </a:solidFill>
                <a:latin typeface="Times New Roman" panose="02020603050405020304" pitchFamily="18" charset="0"/>
                <a:cs typeface="Times New Roman" panose="02020603050405020304" pitchFamily="18" charset="0"/>
              </a:rPr>
              <a:t>      Nhưng Bống cảm thấy cánh cam có vẻ ngơ ngác không vui, chắc chú nhớ nh</a:t>
            </a:r>
            <a:r>
              <a:rPr lang="en-US" altLang="en-US" sz="3200" dirty="0">
                <a:solidFill>
                  <a:srgbClr val="000000"/>
                </a:solidFill>
                <a:latin typeface="Times New Roman" panose="02020603050405020304" pitchFamily="18" charset="0"/>
                <a:ea typeface="Times New Roman" panose="02020603050405020304" pitchFamily="18" charset="0"/>
              </a:rPr>
              <a:t>à</a:t>
            </a:r>
            <a:r>
              <a:rPr lang="en-US" altLang="en-US" sz="3200" dirty="0">
                <a:solidFill>
                  <a:srgbClr val="000000"/>
                </a:solidFill>
                <a:latin typeface="Times New Roman" panose="02020603050405020304" pitchFamily="18" charset="0"/>
                <a:cs typeface="Times New Roman" panose="02020603050405020304" pitchFamily="18" charset="0"/>
              </a:rPr>
              <a:t> v</a:t>
            </a:r>
            <a:r>
              <a:rPr lang="en-US" altLang="en-US" sz="3200" dirty="0">
                <a:solidFill>
                  <a:srgbClr val="000000"/>
                </a:solidFill>
                <a:latin typeface="Times New Roman" panose="02020603050405020304" pitchFamily="18" charset="0"/>
                <a:ea typeface="Times New Roman" panose="02020603050405020304" pitchFamily="18" charset="0"/>
              </a:rPr>
              <a:t>à</a:t>
            </a:r>
            <a:r>
              <a:rPr lang="en-US" altLang="en-US" sz="3200" dirty="0">
                <a:solidFill>
                  <a:srgbClr val="000000"/>
                </a:solidFill>
                <a:latin typeface="Times New Roman" panose="02020603050405020304" pitchFamily="18" charset="0"/>
                <a:cs typeface="Times New Roman" panose="02020603050405020304" pitchFamily="18" charset="0"/>
              </a:rPr>
              <a:t> nhớ bạn bè. Đoán vậy, Bống mang cánh cam thả ra bãi cỏ sau nh</a:t>
            </a:r>
            <a:r>
              <a:rPr lang="en-US" altLang="en-US" sz="3200" dirty="0">
                <a:solidFill>
                  <a:srgbClr val="000000"/>
                </a:solidFill>
                <a:latin typeface="Times New Roman" panose="02020603050405020304" pitchFamily="18" charset="0"/>
                <a:ea typeface="Times New Roman" panose="02020603050405020304" pitchFamily="18" charset="0"/>
              </a:rPr>
              <a:t>à</a:t>
            </a:r>
            <a:r>
              <a:rPr lang="en-US" altLang="en-US" sz="3200" dirty="0">
                <a:solidFill>
                  <a:srgbClr val="000000"/>
                </a:solidFill>
                <a:latin typeface="Times New Roman" panose="02020603050405020304" pitchFamily="18" charset="0"/>
                <a:cs typeface="Times New Roman" panose="02020603050405020304" pitchFamily="18" charset="0"/>
              </a:rPr>
              <a:t>. Tạm biệt cánh cam nhỏ bé, Bống hi vọng chú sẽ tìm được đường về căn nh</a:t>
            </a:r>
            <a:r>
              <a:rPr lang="en-US" altLang="en-US" sz="3200" dirty="0">
                <a:solidFill>
                  <a:srgbClr val="000000"/>
                </a:solidFill>
                <a:latin typeface="Times New Roman" panose="02020603050405020304" pitchFamily="18" charset="0"/>
                <a:ea typeface="Times New Roman" panose="02020603050405020304" pitchFamily="18" charset="0"/>
              </a:rPr>
              <a:t>à</a:t>
            </a:r>
            <a:r>
              <a:rPr lang="en-US" altLang="en-US" sz="3200" dirty="0">
                <a:solidFill>
                  <a:srgbClr val="000000"/>
                </a:solidFill>
                <a:latin typeface="Times New Roman" panose="02020603050405020304" pitchFamily="18" charset="0"/>
                <a:cs typeface="Times New Roman" panose="02020603050405020304" pitchFamily="18" charset="0"/>
              </a:rPr>
              <a:t> thân thương của mình.</a:t>
            </a:r>
            <a:endParaRPr lang="en-US" altLang="en-US" sz="3200" dirty="0">
              <a:solidFill>
                <a:srgbClr val="000000"/>
              </a:solidFill>
              <a:latin typeface="Times New Roman" panose="02020603050405020304" pitchFamily="18" charset="0"/>
              <a:cs typeface="Times New Roman" panose="02020603050405020304" pitchFamily="18" charset="0"/>
            </a:endParaRPr>
          </a:p>
          <a:p>
            <a:pPr marL="0" lvl="0" indent="0" algn="r" eaLnBrk="1" hangingPunct="1">
              <a:lnSpc>
                <a:spcPct val="100000"/>
              </a:lnSpc>
              <a:spcBef>
                <a:spcPct val="0"/>
              </a:spcBef>
              <a:buFontTx/>
              <a:buNone/>
            </a:pPr>
            <a:r>
              <a:rPr lang="en-US" altLang="en-US" sz="3200" dirty="0">
                <a:solidFill>
                  <a:srgbClr val="000000"/>
                </a:solidFill>
                <a:latin typeface="Times New Roman" panose="02020603050405020304" pitchFamily="18" charset="0"/>
                <a:cs typeface="Times New Roman" panose="02020603050405020304" pitchFamily="18" charset="0"/>
              </a:rPr>
              <a:t>(Minh Đăng)</a:t>
            </a:r>
            <a:endParaRPr lang="en-US" altLang="en-US" sz="3200" dirty="0">
              <a:solidFill>
                <a:srgbClr val="000000"/>
              </a:solidFill>
              <a:latin typeface="Times New Roman" panose="02020603050405020304" pitchFamily="18" charset="0"/>
              <a:ea typeface="Times New Roman" panose="02020603050405020304" pitchFamily="18" charset="0"/>
            </a:endParaRPr>
          </a:p>
        </p:txBody>
      </p:sp>
      <p:sp>
        <p:nvSpPr>
          <p:cNvPr id="25604" name="TextBox 1"/>
          <p:cNvSpPr txBox="1"/>
          <p:nvPr/>
        </p:nvSpPr>
        <p:spPr>
          <a:xfrm>
            <a:off x="3703638" y="6211888"/>
            <a:ext cx="3594100" cy="64611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en-US" sz="3600" dirty="0">
                <a:solidFill>
                  <a:srgbClr val="00B0F0"/>
                </a:solidFill>
                <a:latin typeface="Times New Roman" panose="02020603050405020304" pitchFamily="18" charset="0"/>
                <a:cs typeface="Times New Roman" panose="02020603050405020304" pitchFamily="18" charset="0"/>
              </a:rPr>
              <a:t>Đọc to</a:t>
            </a:r>
            <a:r>
              <a:rPr lang="en-US" altLang="en-US" sz="3600" dirty="0">
                <a:solidFill>
                  <a:srgbClr val="00B0F0"/>
                </a:solidFill>
                <a:latin typeface="Times New Roman" panose="02020603050405020304" pitchFamily="18" charset="0"/>
                <a:ea typeface="Times New Roman" panose="02020603050405020304" pitchFamily="18" charset="0"/>
              </a:rPr>
              <a:t>à</a:t>
            </a:r>
            <a:r>
              <a:rPr lang="en-US" altLang="en-US" sz="3600" dirty="0">
                <a:solidFill>
                  <a:srgbClr val="00B0F0"/>
                </a:solidFill>
                <a:latin typeface="Times New Roman" panose="02020603050405020304" pitchFamily="18" charset="0"/>
                <a:cs typeface="Times New Roman" panose="02020603050405020304" pitchFamily="18" charset="0"/>
              </a:rPr>
              <a:t>n b</a:t>
            </a:r>
            <a:r>
              <a:rPr lang="en-US" altLang="en-US" sz="3600" dirty="0">
                <a:solidFill>
                  <a:srgbClr val="00B0F0"/>
                </a:solidFill>
                <a:latin typeface="Times New Roman" panose="02020603050405020304" pitchFamily="18" charset="0"/>
                <a:ea typeface="Times New Roman" panose="02020603050405020304" pitchFamily="18" charset="0"/>
              </a:rPr>
              <a:t>à</a:t>
            </a:r>
            <a:r>
              <a:rPr lang="en-US" altLang="en-US" sz="3600" dirty="0">
                <a:solidFill>
                  <a:srgbClr val="00B0F0"/>
                </a:solidFill>
                <a:latin typeface="Times New Roman" panose="02020603050405020304" pitchFamily="18" charset="0"/>
                <a:cs typeface="Times New Roman" panose="02020603050405020304" pitchFamily="18" charset="0"/>
              </a:rPr>
              <a:t>i</a:t>
            </a:r>
            <a:endParaRPr lang="en-US" altLang="en-US" sz="3600" dirty="0">
              <a:solidFill>
                <a:srgbClr val="00B0F0"/>
              </a:solidFill>
              <a:latin typeface="Times New Roman" panose="02020603050405020304" pitchFamily="18" charset="0"/>
              <a:ea typeface="Times New Roman" panose="02020603050405020304" pitchFamily="18" charset="0"/>
            </a:endParaRP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Box 2"/>
          <p:cNvSpPr txBox="1"/>
          <p:nvPr/>
        </p:nvSpPr>
        <p:spPr>
          <a:xfrm>
            <a:off x="187325" y="309563"/>
            <a:ext cx="11817350" cy="2308225"/>
          </a:xfrm>
          <a:prstGeom prst="rect">
            <a:avLst/>
          </a:prstGeom>
          <a:noFill/>
        </p:spPr>
        <p:txBody>
          <a:bodyPr>
            <a:spAutoFit/>
          </a:bodyPr>
          <a:p>
            <a:pPr algn="just" eaLnBrk="1" hangingPunct="1">
              <a:buNone/>
            </a:pPr>
            <a:r>
              <a:rPr sz="22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rPr>
              <a:t>       </a:t>
            </a:r>
            <a:r>
              <a:rPr sz="36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rPr>
              <a:t>Chú cánh cam đi lạc v</a:t>
            </a:r>
            <a:r>
              <a:rPr sz="3600" dirty="0">
                <a:solidFill>
                  <a:srgbClr val="000000"/>
                </a:solidFill>
                <a:latin typeface="Times New Roman" panose="02020603050405020304" pitchFamily="18" charset="0"/>
                <a:ea typeface="Times New Roman" panose="02020603050405020304" pitchFamily="18" charset="0"/>
                <a:sym typeface="Arial" panose="020B0604020202020204" pitchFamily="34" charset="0"/>
              </a:rPr>
              <a:t>à</a:t>
            </a:r>
            <a:r>
              <a:rPr sz="36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rPr>
              <a:t>o nh</a:t>
            </a:r>
            <a:r>
              <a:rPr sz="3600" dirty="0">
                <a:solidFill>
                  <a:srgbClr val="000000"/>
                </a:solidFill>
                <a:latin typeface="Times New Roman" panose="02020603050405020304" pitchFamily="18" charset="0"/>
                <a:ea typeface="Times New Roman" panose="02020603050405020304" pitchFamily="18" charset="0"/>
                <a:sym typeface="Arial" panose="020B0604020202020204" pitchFamily="34" charset="0"/>
              </a:rPr>
              <a:t>à</a:t>
            </a:r>
            <a:r>
              <a:rPr sz="36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rPr>
              <a:t> Bống. Chân chú bị thương, bước đi tập tễnh. Bống thương quá, đặt cánh cam v</a:t>
            </a:r>
            <a:r>
              <a:rPr sz="3600" dirty="0">
                <a:solidFill>
                  <a:srgbClr val="000000"/>
                </a:solidFill>
                <a:latin typeface="Times New Roman" panose="02020603050405020304" pitchFamily="18" charset="0"/>
                <a:ea typeface="Times New Roman" panose="02020603050405020304" pitchFamily="18" charset="0"/>
                <a:sym typeface="Arial" panose="020B0604020202020204" pitchFamily="34" charset="0"/>
              </a:rPr>
              <a:t>à</a:t>
            </a:r>
            <a:r>
              <a:rPr sz="36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rPr>
              <a:t>o một chiếc lọ nhỏ đựng đầy cỏ. Từ ng</a:t>
            </a:r>
            <a:r>
              <a:rPr sz="3600" dirty="0">
                <a:solidFill>
                  <a:srgbClr val="000000"/>
                </a:solidFill>
                <a:latin typeface="Times New Roman" panose="02020603050405020304" pitchFamily="18" charset="0"/>
                <a:ea typeface="Times New Roman" panose="02020603050405020304" pitchFamily="18" charset="0"/>
                <a:sym typeface="Arial" panose="020B0604020202020204" pitchFamily="34" charset="0"/>
              </a:rPr>
              <a:t>à</a:t>
            </a:r>
            <a:r>
              <a:rPr sz="36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rPr>
              <a:t>y đó, cánh cam trở th</a:t>
            </a:r>
            <a:r>
              <a:rPr sz="3600" dirty="0">
                <a:solidFill>
                  <a:srgbClr val="000000"/>
                </a:solidFill>
                <a:latin typeface="Times New Roman" panose="02020603050405020304" pitchFamily="18" charset="0"/>
                <a:ea typeface="Times New Roman" panose="02020603050405020304" pitchFamily="18" charset="0"/>
                <a:sym typeface="Arial" panose="020B0604020202020204" pitchFamily="34" charset="0"/>
              </a:rPr>
              <a:t>à</a:t>
            </a:r>
            <a:r>
              <a:rPr sz="36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rPr>
              <a:t>nh người bạn nhỏ xíu của Bống.</a:t>
            </a:r>
            <a:endParaRPr sz="3600" dirty="0">
              <a:solidFill>
                <a:srgbClr val="000000"/>
              </a:solidFill>
              <a:latin typeface="Times New Roman" panose="02020603050405020304" pitchFamily="18" charset="0"/>
              <a:ea typeface="Times New Roman" panose="02020603050405020304" pitchFamily="18" charset="0"/>
              <a:sym typeface="Arial" panose="020B0604020202020204" pitchFamily="34" charset="0"/>
            </a:endParaRPr>
          </a:p>
        </p:txBody>
      </p:sp>
      <p:cxnSp>
        <p:nvCxnSpPr>
          <p:cNvPr id="5" name="Straight Connector 4"/>
          <p:cNvCxnSpPr/>
          <p:nvPr/>
        </p:nvCxnSpPr>
        <p:spPr>
          <a:xfrm>
            <a:off x="3867150" y="1463675"/>
            <a:ext cx="79057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82600" y="2038350"/>
            <a:ext cx="4953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6629" name="Picture 3"/>
          <p:cNvPicPr>
            <a:picLocks noChangeAspect="1"/>
          </p:cNvPicPr>
          <p:nvPr/>
        </p:nvPicPr>
        <p:blipFill>
          <a:blip r:embed="rId1"/>
          <a:stretch>
            <a:fillRect/>
          </a:stretch>
        </p:blipFill>
        <p:spPr>
          <a:xfrm>
            <a:off x="309563" y="3192463"/>
            <a:ext cx="2603500" cy="3233737"/>
          </a:xfrm>
          <a:prstGeom prst="rect">
            <a:avLst/>
          </a:prstGeom>
          <a:noFill/>
          <a:ln w="9525">
            <a:noFill/>
          </a:ln>
        </p:spPr>
      </p:pic>
      <p:sp>
        <p:nvSpPr>
          <p:cNvPr id="7" name="Thought Bubble: Cloud 6"/>
          <p:cNvSpPr/>
          <p:nvPr/>
        </p:nvSpPr>
        <p:spPr>
          <a:xfrm>
            <a:off x="4268788" y="2613025"/>
            <a:ext cx="5497513" cy="2308225"/>
          </a:xfrm>
          <a:prstGeom prst="cloudCallout">
            <a:avLst>
              <a:gd name="adj1" fmla="val -88771"/>
              <a:gd name="adj2" fmla="val 27822"/>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a:buNone/>
            </a:pPr>
            <a:r>
              <a:rPr sz="3600" dirty="0">
                <a:solidFill>
                  <a:srgbClr val="7030A0"/>
                </a:solidFill>
                <a:latin typeface="Times New Roman" panose="02020603050405020304" pitchFamily="18" charset="0"/>
                <a:cs typeface="Times New Roman" panose="02020603050405020304" pitchFamily="18" charset="0"/>
              </a:rPr>
              <a:t>Bống l</a:t>
            </a:r>
            <a:r>
              <a:rPr sz="3600" dirty="0">
                <a:solidFill>
                  <a:srgbClr val="7030A0"/>
                </a:solidFill>
                <a:latin typeface="Times New Roman" panose="02020603050405020304" pitchFamily="18" charset="0"/>
                <a:ea typeface="Times New Roman" panose="02020603050405020304" pitchFamily="18" charset="0"/>
              </a:rPr>
              <a:t>à</a:t>
            </a:r>
            <a:r>
              <a:rPr sz="3600" dirty="0">
                <a:solidFill>
                  <a:srgbClr val="7030A0"/>
                </a:solidFill>
                <a:latin typeface="Times New Roman" panose="02020603050405020304" pitchFamily="18" charset="0"/>
                <a:cs typeface="Times New Roman" panose="02020603050405020304" pitchFamily="18" charset="0"/>
              </a:rPr>
              <a:t>m gì khi thấy cánh cam bị thương?</a:t>
            </a:r>
            <a:endParaRPr sz="3600" dirty="0">
              <a:solidFill>
                <a:srgbClr val="7030A0"/>
              </a:solidFill>
              <a:latin typeface="Times New Roman" panose="02020603050405020304" pitchFamily="18" charset="0"/>
              <a:ea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Box 2"/>
          <p:cNvSpPr txBox="1"/>
          <p:nvPr/>
        </p:nvSpPr>
        <p:spPr>
          <a:xfrm>
            <a:off x="134938" y="357188"/>
            <a:ext cx="11922125" cy="2862263"/>
          </a:xfrm>
          <a:prstGeom prst="rect">
            <a:avLst/>
          </a:prstGeom>
          <a:noFill/>
        </p:spPr>
        <p:txBody>
          <a:bodyPr>
            <a:spAutoFit/>
          </a:bodyPr>
          <a:p>
            <a:pPr algn="just" eaLnBrk="1" hangingPunct="1">
              <a:buNone/>
            </a:pPr>
            <a:r>
              <a:rPr sz="22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rPr>
              <a:t>        </a:t>
            </a:r>
            <a:r>
              <a:rPr sz="36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rPr>
              <a:t>Cánh cam có đôi cánh xanh biếc, óng ánh dưới ánh nắng mặt trời. Mỗi khi nghe tiếng động, chú khệ nệ ôm cái bụng tròn lẳn, trốn v</a:t>
            </a:r>
            <a:r>
              <a:rPr sz="3600" dirty="0">
                <a:solidFill>
                  <a:srgbClr val="000000"/>
                </a:solidFill>
                <a:latin typeface="Times New Roman" panose="02020603050405020304" pitchFamily="18" charset="0"/>
                <a:ea typeface="Times New Roman" panose="02020603050405020304" pitchFamily="18" charset="0"/>
                <a:sym typeface="Arial" panose="020B0604020202020204" pitchFamily="34" charset="0"/>
              </a:rPr>
              <a:t>à</a:t>
            </a:r>
            <a:r>
              <a:rPr sz="36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rPr>
              <a:t>o đám cỏ rối. Bống chăm sóc cánh cam rất cẩn thận. Hằng ng</a:t>
            </a:r>
            <a:r>
              <a:rPr sz="3600" dirty="0">
                <a:solidFill>
                  <a:srgbClr val="000000"/>
                </a:solidFill>
                <a:latin typeface="Times New Roman" panose="02020603050405020304" pitchFamily="18" charset="0"/>
                <a:ea typeface="Times New Roman" panose="02020603050405020304" pitchFamily="18" charset="0"/>
                <a:sym typeface="Arial" panose="020B0604020202020204" pitchFamily="34" charset="0"/>
              </a:rPr>
              <a:t>à</a:t>
            </a:r>
            <a:r>
              <a:rPr sz="36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rPr>
              <a:t>y, em đều bỏ v</a:t>
            </a:r>
            <a:r>
              <a:rPr sz="3600" dirty="0">
                <a:solidFill>
                  <a:srgbClr val="000000"/>
                </a:solidFill>
                <a:latin typeface="Times New Roman" panose="02020603050405020304" pitchFamily="18" charset="0"/>
                <a:ea typeface="Times New Roman" panose="02020603050405020304" pitchFamily="18" charset="0"/>
                <a:sym typeface="Arial" panose="020B0604020202020204" pitchFamily="34" charset="0"/>
              </a:rPr>
              <a:t>à</a:t>
            </a:r>
            <a:r>
              <a:rPr sz="36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rPr>
              <a:t>o chiếc lọ một chút nước v</a:t>
            </a:r>
            <a:r>
              <a:rPr sz="3600" dirty="0">
                <a:solidFill>
                  <a:srgbClr val="000000"/>
                </a:solidFill>
                <a:latin typeface="Times New Roman" panose="02020603050405020304" pitchFamily="18" charset="0"/>
                <a:ea typeface="Times New Roman" panose="02020603050405020304" pitchFamily="18" charset="0"/>
                <a:sym typeface="Arial" panose="020B0604020202020204" pitchFamily="34" charset="0"/>
              </a:rPr>
              <a:t>à</a:t>
            </a:r>
            <a:r>
              <a:rPr sz="36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rPr>
              <a:t> những ngọn cỏ xanh non.</a:t>
            </a:r>
            <a:endParaRPr sz="3600" dirty="0">
              <a:solidFill>
                <a:srgbClr val="000000"/>
              </a:solidFill>
              <a:latin typeface="Times New Roman" panose="02020603050405020304" pitchFamily="18" charset="0"/>
              <a:ea typeface="Times New Roman" panose="02020603050405020304" pitchFamily="18" charset="0"/>
              <a:sym typeface="Arial" panose="020B0604020202020204" pitchFamily="34" charset="0"/>
            </a:endParaRPr>
          </a:p>
        </p:txBody>
      </p:sp>
      <p:cxnSp>
        <p:nvCxnSpPr>
          <p:cNvPr id="5" name="Straight Connector 4"/>
          <p:cNvCxnSpPr/>
          <p:nvPr/>
        </p:nvCxnSpPr>
        <p:spPr>
          <a:xfrm>
            <a:off x="4867275" y="2063750"/>
            <a:ext cx="69913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28600" y="2654300"/>
            <a:ext cx="117062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228600" y="3181350"/>
            <a:ext cx="3152775" cy="158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7654" name="Picture 1"/>
          <p:cNvPicPr>
            <a:picLocks noChangeAspect="1"/>
          </p:cNvPicPr>
          <p:nvPr/>
        </p:nvPicPr>
        <p:blipFill>
          <a:blip r:embed="rId1"/>
          <a:stretch>
            <a:fillRect/>
          </a:stretch>
        </p:blipFill>
        <p:spPr>
          <a:xfrm>
            <a:off x="309563" y="3244850"/>
            <a:ext cx="2603500" cy="3376613"/>
          </a:xfrm>
          <a:prstGeom prst="rect">
            <a:avLst/>
          </a:prstGeom>
          <a:noFill/>
          <a:ln w="9525">
            <a:noFill/>
          </a:ln>
        </p:spPr>
      </p:pic>
      <p:sp>
        <p:nvSpPr>
          <p:cNvPr id="4" name="Thought Bubble: Cloud 3"/>
          <p:cNvSpPr/>
          <p:nvPr/>
        </p:nvSpPr>
        <p:spPr>
          <a:xfrm>
            <a:off x="4516438" y="2955925"/>
            <a:ext cx="6151563" cy="2308225"/>
          </a:xfrm>
          <a:prstGeom prst="cloudCallout">
            <a:avLst>
              <a:gd name="adj1" fmla="val -88944"/>
              <a:gd name="adj2" fmla="val 16268"/>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a:buNone/>
            </a:pPr>
            <a:r>
              <a:rPr sz="3600" dirty="0">
                <a:solidFill>
                  <a:srgbClr val="7030A0"/>
                </a:solidFill>
                <a:latin typeface="Times New Roman" panose="02020603050405020304" pitchFamily="18" charset="0"/>
                <a:cs typeface="Times New Roman" panose="02020603050405020304" pitchFamily="18" charset="0"/>
              </a:rPr>
              <a:t>Bống chăm sóc cánh cam như thế n</a:t>
            </a:r>
            <a:r>
              <a:rPr sz="3600" dirty="0">
                <a:solidFill>
                  <a:srgbClr val="7030A0"/>
                </a:solidFill>
                <a:latin typeface="Times New Roman" panose="02020603050405020304" pitchFamily="18" charset="0"/>
                <a:ea typeface="Times New Roman" panose="02020603050405020304" pitchFamily="18" charset="0"/>
              </a:rPr>
              <a:t>à</a:t>
            </a:r>
            <a:r>
              <a:rPr sz="3600" dirty="0">
                <a:solidFill>
                  <a:srgbClr val="7030A0"/>
                </a:solidFill>
                <a:latin typeface="Times New Roman" panose="02020603050405020304" pitchFamily="18" charset="0"/>
                <a:cs typeface="Times New Roman" panose="02020603050405020304" pitchFamily="18" charset="0"/>
              </a:rPr>
              <a:t>o?</a:t>
            </a:r>
            <a:endParaRPr sz="3600" dirty="0">
              <a:solidFill>
                <a:srgbClr val="7030A0"/>
              </a:solidFill>
              <a:latin typeface="Times New Roman" panose="02020603050405020304" pitchFamily="18" charset="0"/>
              <a:ea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4" name="Rectangle 3"/>
          <p:cNvSpPr/>
          <p:nvPr/>
        </p:nvSpPr>
        <p:spPr>
          <a:xfrm>
            <a:off x="4000500" y="3251200"/>
            <a:ext cx="7524750" cy="1862138"/>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5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KHỞI ĐỘNG</a:t>
            </a:r>
            <a:endParaRPr kumimoji="0" lang="en-US" sz="115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674" name="Picture 3"/>
          <p:cNvPicPr>
            <a:picLocks noChangeAspect="1"/>
          </p:cNvPicPr>
          <p:nvPr/>
        </p:nvPicPr>
        <p:blipFill>
          <a:blip r:embed="rId1"/>
          <a:stretch>
            <a:fillRect/>
          </a:stretch>
        </p:blipFill>
        <p:spPr>
          <a:xfrm>
            <a:off x="2387600" y="668338"/>
            <a:ext cx="6096000" cy="3429000"/>
          </a:xfrm>
          <a:prstGeom prst="rect">
            <a:avLst/>
          </a:prstGeom>
          <a:noFill/>
          <a:ln w="9525">
            <a:noFill/>
          </a:ln>
        </p:spPr>
      </p:pic>
      <p:sp>
        <p:nvSpPr>
          <p:cNvPr id="28675" name="TextBox 4"/>
          <p:cNvSpPr txBox="1"/>
          <p:nvPr/>
        </p:nvSpPr>
        <p:spPr>
          <a:xfrm>
            <a:off x="114300" y="165100"/>
            <a:ext cx="11734800" cy="23082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FontTx/>
              <a:buNone/>
            </a:pPr>
            <a:r>
              <a:rPr lang="en-US" altLang="en-US" sz="36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rPr>
              <a:t>     Nhưng Bống cảm thấy cánh cam có vẻ ngơ ngác không vui, chắc chú nhớ nh</a:t>
            </a:r>
            <a:r>
              <a:rPr lang="en-US" altLang="en-US" sz="3600" dirty="0">
                <a:solidFill>
                  <a:srgbClr val="000000"/>
                </a:solidFill>
                <a:latin typeface="Times New Roman" panose="02020603050405020304" pitchFamily="18" charset="0"/>
                <a:ea typeface="Times New Roman" panose="02020603050405020304" pitchFamily="18" charset="0"/>
                <a:sym typeface="Arial" panose="020B0604020202020204" pitchFamily="34" charset="0"/>
              </a:rPr>
              <a:t>à</a:t>
            </a:r>
            <a:r>
              <a:rPr lang="en-US" altLang="en-US" sz="36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rPr>
              <a:t> v</a:t>
            </a:r>
            <a:r>
              <a:rPr lang="en-US" altLang="en-US" sz="3600" dirty="0">
                <a:solidFill>
                  <a:srgbClr val="000000"/>
                </a:solidFill>
                <a:latin typeface="Times New Roman" panose="02020603050405020304" pitchFamily="18" charset="0"/>
                <a:ea typeface="Times New Roman" panose="02020603050405020304" pitchFamily="18" charset="0"/>
                <a:sym typeface="Arial" panose="020B0604020202020204" pitchFamily="34" charset="0"/>
              </a:rPr>
              <a:t>à</a:t>
            </a:r>
            <a:r>
              <a:rPr lang="en-US" altLang="en-US" sz="36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rPr>
              <a:t> nhớ bạn bè. Đoán vậy, Bống mang cánh cam thả ra bãi cỏ sau nh</a:t>
            </a:r>
            <a:r>
              <a:rPr lang="en-US" altLang="en-US" sz="3600" dirty="0">
                <a:solidFill>
                  <a:srgbClr val="000000"/>
                </a:solidFill>
                <a:latin typeface="Times New Roman" panose="02020603050405020304" pitchFamily="18" charset="0"/>
                <a:ea typeface="Times New Roman" panose="02020603050405020304" pitchFamily="18" charset="0"/>
                <a:sym typeface="Arial" panose="020B0604020202020204" pitchFamily="34" charset="0"/>
              </a:rPr>
              <a:t>à</a:t>
            </a:r>
            <a:r>
              <a:rPr lang="en-US" altLang="en-US" sz="36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rPr>
              <a:t>. Tạm biệt cánh cam nhỏ bé, Bống hi vọng chú sẽ tìm được đường về căn nh</a:t>
            </a:r>
            <a:r>
              <a:rPr lang="en-US" altLang="en-US" sz="3600" dirty="0">
                <a:solidFill>
                  <a:srgbClr val="000000"/>
                </a:solidFill>
                <a:latin typeface="Times New Roman" panose="02020603050405020304" pitchFamily="18" charset="0"/>
                <a:ea typeface="Times New Roman" panose="02020603050405020304" pitchFamily="18" charset="0"/>
                <a:sym typeface="Arial" panose="020B0604020202020204" pitchFamily="34" charset="0"/>
              </a:rPr>
              <a:t>à</a:t>
            </a:r>
            <a:r>
              <a:rPr lang="en-US" altLang="en-US" sz="36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rPr>
              <a:t> thân thương của mình.</a:t>
            </a:r>
            <a:endParaRPr lang="en-US" altLang="en-US" sz="3600" dirty="0">
              <a:solidFill>
                <a:srgbClr val="000000"/>
              </a:solidFill>
              <a:latin typeface="Times New Roman" panose="02020603050405020304" pitchFamily="18" charset="0"/>
              <a:ea typeface="Times New Roman" panose="02020603050405020304" pitchFamily="18" charset="0"/>
              <a:sym typeface="Arial" panose="020B0604020202020204" pitchFamily="34" charset="0"/>
            </a:endParaRPr>
          </a:p>
        </p:txBody>
      </p:sp>
      <p:sp>
        <p:nvSpPr>
          <p:cNvPr id="10" name="TextBox 9"/>
          <p:cNvSpPr txBox="1"/>
          <p:nvPr/>
        </p:nvSpPr>
        <p:spPr>
          <a:xfrm>
            <a:off x="239713" y="165100"/>
            <a:ext cx="11837987" cy="64611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en-US" sz="36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3600" dirty="0">
                <a:latin typeface="Times New Roman" panose="02020603050405020304" pitchFamily="18" charset="0"/>
                <a:cs typeface="Times New Roman" panose="02020603050405020304" pitchFamily="18" charset="0"/>
                <a:sym typeface="Arial" panose="020B0604020202020204" pitchFamily="34" charset="0"/>
              </a:rPr>
              <a:t>Nhưng</a:t>
            </a:r>
            <a:r>
              <a:rPr lang="en-US" altLang="en-US" sz="3600" dirty="0">
                <a:solidFill>
                  <a:srgbClr val="FF0000"/>
                </a:solidFill>
                <a:latin typeface="Times New Roman" panose="02020603050405020304" pitchFamily="18" charset="0"/>
                <a:cs typeface="Times New Roman" panose="02020603050405020304" pitchFamily="18" charset="0"/>
                <a:sym typeface="Arial" panose="020B0604020202020204" pitchFamily="34" charset="0"/>
              </a:rPr>
              <a:t> Bống cảm thấy cánh cam có vẻ ngơ ngác không vui, </a:t>
            </a:r>
            <a:endParaRPr lang="en-US" altLang="en-US" sz="1800" dirty="0">
              <a:solidFill>
                <a:srgbClr val="FF0000"/>
              </a:solidFill>
            </a:endParaRPr>
          </a:p>
        </p:txBody>
      </p:sp>
      <p:sp>
        <p:nvSpPr>
          <p:cNvPr id="12" name="TextBox 11"/>
          <p:cNvSpPr txBox="1"/>
          <p:nvPr/>
        </p:nvSpPr>
        <p:spPr>
          <a:xfrm>
            <a:off x="114300" y="735013"/>
            <a:ext cx="6488113" cy="64611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en-US" sz="3600" dirty="0">
                <a:solidFill>
                  <a:srgbClr val="FF0000"/>
                </a:solidFill>
                <a:latin typeface="Times New Roman" panose="02020603050405020304" pitchFamily="18" charset="0"/>
                <a:cs typeface="Times New Roman" panose="02020603050405020304" pitchFamily="18" charset="0"/>
                <a:sym typeface="Arial" panose="020B0604020202020204" pitchFamily="34" charset="0"/>
              </a:rPr>
              <a:t>chắc chú  nhớ nh</a:t>
            </a:r>
            <a:r>
              <a:rPr lang="en-US" altLang="en-US" sz="3600" dirty="0">
                <a:solidFill>
                  <a:srgbClr val="FF0000"/>
                </a:solidFill>
                <a:latin typeface="Times New Roman" panose="02020603050405020304" pitchFamily="18" charset="0"/>
                <a:ea typeface="Times New Roman" panose="02020603050405020304" pitchFamily="18" charset="0"/>
                <a:sym typeface="Arial" panose="020B0604020202020204" pitchFamily="34" charset="0"/>
              </a:rPr>
              <a:t>à</a:t>
            </a:r>
            <a:r>
              <a:rPr lang="en-US" altLang="en-US" sz="3600" dirty="0">
                <a:solidFill>
                  <a:srgbClr val="FF0000"/>
                </a:solidFill>
                <a:latin typeface="Times New Roman" panose="02020603050405020304" pitchFamily="18" charset="0"/>
                <a:cs typeface="Times New Roman" panose="02020603050405020304" pitchFamily="18" charset="0"/>
                <a:sym typeface="Arial" panose="020B0604020202020204" pitchFamily="34" charset="0"/>
              </a:rPr>
              <a:t> v</a:t>
            </a:r>
            <a:r>
              <a:rPr lang="en-US" altLang="en-US" sz="3600" dirty="0">
                <a:solidFill>
                  <a:srgbClr val="FF0000"/>
                </a:solidFill>
                <a:latin typeface="Times New Roman" panose="02020603050405020304" pitchFamily="18" charset="0"/>
                <a:ea typeface="Times New Roman" panose="02020603050405020304" pitchFamily="18" charset="0"/>
                <a:sym typeface="Arial" panose="020B0604020202020204" pitchFamily="34" charset="0"/>
              </a:rPr>
              <a:t>à</a:t>
            </a:r>
            <a:r>
              <a:rPr lang="en-US" altLang="en-US" sz="3600" dirty="0">
                <a:solidFill>
                  <a:srgbClr val="FF0000"/>
                </a:solidFill>
                <a:latin typeface="Times New Roman" panose="02020603050405020304" pitchFamily="18" charset="0"/>
                <a:cs typeface="Times New Roman" panose="02020603050405020304" pitchFamily="18" charset="0"/>
                <a:sym typeface="Arial" panose="020B0604020202020204" pitchFamily="34" charset="0"/>
              </a:rPr>
              <a:t> nhớ  bạn bè. </a:t>
            </a:r>
            <a:endParaRPr lang="en-US" altLang="en-US" sz="1800" dirty="0">
              <a:solidFill>
                <a:srgbClr val="FF0000"/>
              </a:solidFill>
            </a:endParaRPr>
          </a:p>
        </p:txBody>
      </p:sp>
      <p:pic>
        <p:nvPicPr>
          <p:cNvPr id="28678" name="Picture 1"/>
          <p:cNvPicPr>
            <a:picLocks noChangeAspect="1"/>
          </p:cNvPicPr>
          <p:nvPr/>
        </p:nvPicPr>
        <p:blipFill>
          <a:blip r:embed="rId2"/>
          <a:stretch>
            <a:fillRect/>
          </a:stretch>
        </p:blipFill>
        <p:spPr>
          <a:xfrm>
            <a:off x="309563" y="3244850"/>
            <a:ext cx="2603500" cy="3376613"/>
          </a:xfrm>
          <a:prstGeom prst="rect">
            <a:avLst/>
          </a:prstGeom>
          <a:noFill/>
          <a:ln w="9525">
            <a:noFill/>
          </a:ln>
        </p:spPr>
      </p:pic>
      <p:sp>
        <p:nvSpPr>
          <p:cNvPr id="3" name="Thought Bubble: Cloud 2"/>
          <p:cNvSpPr/>
          <p:nvPr/>
        </p:nvSpPr>
        <p:spPr>
          <a:xfrm>
            <a:off x="4735513" y="2713038"/>
            <a:ext cx="6892925" cy="2571750"/>
          </a:xfrm>
          <a:prstGeom prst="cloudCallout">
            <a:avLst>
              <a:gd name="adj1" fmla="val -88944"/>
              <a:gd name="adj2" fmla="val 16268"/>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a:buNone/>
            </a:pPr>
            <a:r>
              <a:rPr sz="3600" dirty="0">
                <a:solidFill>
                  <a:srgbClr val="7030A0"/>
                </a:solidFill>
                <a:latin typeface="Times New Roman" panose="02020603050405020304" pitchFamily="18" charset="0"/>
                <a:cs typeface="Times New Roman" panose="02020603050405020304" pitchFamily="18" charset="0"/>
              </a:rPr>
              <a:t>Vì sao Bống thả cánh cam đi?</a:t>
            </a:r>
            <a:endParaRPr sz="3600" dirty="0">
              <a:solidFill>
                <a:srgbClr val="7030A0"/>
              </a:solidFill>
              <a:latin typeface="Times New Roman" panose="02020603050405020304" pitchFamily="18" charset="0"/>
              <a:ea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9698" name="YTSave.com_YouTube_Khoi-dong_Media_dmOyGoSwq0Q_002_720p.mp4">
            <a:hlinkClick r:id="" action="ppaction://media"/>
          </p:cNvPr>
          <p:cNvPicPr>
            <a:picLocks noChangeAspect="1"/>
          </p:cNvPicPr>
          <p:nvPr/>
        </p:nvPicPr>
        <p:blipFill>
          <a:blip r:embed="rId1"/>
          <a:stretch>
            <a:fillRect/>
          </a:stretch>
        </p:blipFill>
        <p:spPr>
          <a:xfrm>
            <a:off x="-49212" y="0"/>
            <a:ext cx="12241212" cy="6858000"/>
          </a:xfrm>
          <a:prstGeom prst="rect">
            <a:avLst/>
          </a:prstGeom>
          <a:noFill/>
          <a:ln w="9525">
            <a:noFill/>
          </a:ln>
        </p:spPr>
      </p:pic>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TextBox 2"/>
          <p:cNvSpPr txBox="1"/>
          <p:nvPr/>
        </p:nvSpPr>
        <p:spPr>
          <a:xfrm>
            <a:off x="307975" y="295275"/>
            <a:ext cx="11737975" cy="13223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a:lnSpc>
                <a:spcPct val="100000"/>
              </a:lnSpc>
              <a:spcBef>
                <a:spcPct val="0"/>
              </a:spcBef>
              <a:buFontTx/>
              <a:buNone/>
            </a:pPr>
            <a:r>
              <a:rPr lang="en-US" altLang="en-US" sz="4000" b="1" u="sng" dirty="0">
                <a:latin typeface="Times New Roman" panose="02020603050405020304" pitchFamily="18" charset="0"/>
                <a:cs typeface="Times New Roman" panose="02020603050405020304" pitchFamily="18" charset="0"/>
              </a:rPr>
              <a:t>Nội dung</a:t>
            </a:r>
            <a:r>
              <a:rPr lang="en-US" altLang="en-US" sz="4000" dirty="0">
                <a:latin typeface="Times New Roman" panose="02020603050405020304" pitchFamily="18" charset="0"/>
                <a:cs typeface="Times New Roman" panose="02020603050405020304" pitchFamily="18" charset="0"/>
              </a:rPr>
              <a:t>: </a:t>
            </a:r>
            <a:r>
              <a:rPr lang="vi-VN" altLang="en-US" sz="4000" dirty="0">
                <a:latin typeface="Times New Roman" panose="02020603050405020304" pitchFamily="18" charset="0"/>
                <a:cs typeface="Times New Roman" panose="02020603050405020304" pitchFamily="18" charset="0"/>
              </a:rPr>
              <a:t>Cần có ý thức bảo vệ v</a:t>
            </a:r>
            <a:r>
              <a:rPr lang="vi-VN" altLang="en-US" sz="4000" dirty="0">
                <a:latin typeface="Times New Roman" panose="02020603050405020304" pitchFamily="18" charset="0"/>
                <a:ea typeface="Times New Roman" panose="02020603050405020304" pitchFamily="18" charset="0"/>
              </a:rPr>
              <a:t>à</a:t>
            </a:r>
            <a:r>
              <a:rPr lang="vi-VN" altLang="en-US" sz="4000" dirty="0">
                <a:latin typeface="Times New Roman" panose="02020603050405020304" pitchFamily="18" charset="0"/>
                <a:cs typeface="Times New Roman" panose="02020603050405020304" pitchFamily="18" charset="0"/>
              </a:rPr>
              <a:t> tôn trọng s</a:t>
            </a:r>
            <a:r>
              <a:rPr lang="en-US" altLang="en-US" sz="4000" dirty="0">
                <a:latin typeface="Times New Roman" panose="02020603050405020304" pitchFamily="18" charset="0"/>
                <a:cs typeface="Times New Roman" panose="02020603050405020304" pitchFamily="18" charset="0"/>
              </a:rPr>
              <a:t>ự</a:t>
            </a:r>
            <a:r>
              <a:rPr lang="vi-VN" altLang="en-US" sz="4000" dirty="0">
                <a:latin typeface="Times New Roman" panose="02020603050405020304" pitchFamily="18" charset="0"/>
                <a:cs typeface="Times New Roman" panose="02020603050405020304" pitchFamily="18" charset="0"/>
              </a:rPr>
              <a:t> sống của các lo</a:t>
            </a:r>
            <a:r>
              <a:rPr lang="vi-VN" altLang="en-US" sz="4000" dirty="0">
                <a:latin typeface="Times New Roman" panose="02020603050405020304" pitchFamily="18" charset="0"/>
                <a:ea typeface="Times New Roman" panose="02020603050405020304" pitchFamily="18" charset="0"/>
              </a:rPr>
              <a:t>à</a:t>
            </a:r>
            <a:r>
              <a:rPr lang="vi-VN" altLang="en-US" sz="4000" dirty="0">
                <a:latin typeface="Times New Roman" panose="02020603050405020304" pitchFamily="18" charset="0"/>
                <a:cs typeface="Times New Roman" panose="02020603050405020304" pitchFamily="18" charset="0"/>
              </a:rPr>
              <a:t>i vật trong thế giới tự nhiên.</a:t>
            </a:r>
            <a:endParaRPr lang="en-US" altLang="en-US" sz="4000" dirty="0">
              <a:latin typeface="Times New Roman" panose="02020603050405020304" pitchFamily="18" charset="0"/>
              <a:ea typeface="Times New Roman" panose="02020603050405020304" pitchFamily="18" charset="0"/>
            </a:endParaRP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2770" name="YTSave.com_YouTube_Khoi-dong_Media_dmOyGoSwq0Q_002_720p.mp4">
            <a:hlinkClick r:id="" action="ppaction://media"/>
          </p:cNvPr>
          <p:cNvPicPr>
            <a:picLocks noChangeAspect="1"/>
          </p:cNvPicPr>
          <p:nvPr/>
        </p:nvPicPr>
        <p:blipFill>
          <a:blip r:embed="rId1"/>
          <a:stretch>
            <a:fillRect/>
          </a:stretch>
        </p:blipFill>
        <p:spPr>
          <a:xfrm>
            <a:off x="-49212" y="0"/>
            <a:ext cx="12241212" cy="6858000"/>
          </a:xfrm>
          <a:prstGeom prst="rect">
            <a:avLst/>
          </a:prstGeom>
          <a:noFill/>
          <a:ln w="9525">
            <a:noFill/>
          </a:ln>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 name="Picture 2" descr="12 Bọ cánh cam ý tưởng | bọ rùa, côn trùng, động vật"/>
          <p:cNvPicPr>
            <a:picLocks noChangeAspect="1"/>
          </p:cNvPicPr>
          <p:nvPr/>
        </p:nvPicPr>
        <p:blipFill>
          <a:blip r:embed="rId1"/>
          <a:stretch>
            <a:fillRect/>
          </a:stretch>
        </p:blipFill>
        <p:spPr>
          <a:xfrm>
            <a:off x="3848100" y="1236663"/>
            <a:ext cx="6421438" cy="4814887"/>
          </a:xfrm>
          <a:prstGeom prst="rect">
            <a:avLst/>
          </a:prstGeom>
          <a:noFill/>
          <a:ln w="9525">
            <a:noFill/>
          </a:ln>
        </p:spPr>
      </p:pic>
      <p:pic>
        <p:nvPicPr>
          <p:cNvPr id="3" name="Picture 2"/>
          <p:cNvPicPr>
            <a:picLocks noChangeAspect="1"/>
          </p:cNvPicPr>
          <p:nvPr/>
        </p:nvPicPr>
        <p:blipFill>
          <a:blip r:embed="rId2"/>
          <a:stretch>
            <a:fillRect/>
          </a:stretch>
        </p:blipFill>
        <p:spPr>
          <a:xfrm>
            <a:off x="-127000" y="1588"/>
            <a:ext cx="12192000" cy="6856412"/>
          </a:xfrm>
          <a:prstGeom prst="rect">
            <a:avLst/>
          </a:prstGeom>
          <a:noFill/>
          <a:ln w="9525">
            <a:noFill/>
          </a:ln>
        </p:spPr>
      </p:pic>
      <p:pic>
        <p:nvPicPr>
          <p:cNvPr id="4" name="1b" descr="A close up of a logo&#10;&#10;Description generated with high confidence"/>
          <p:cNvPicPr>
            <a:picLocks noChangeAspect="1"/>
          </p:cNvPicPr>
          <p:nvPr/>
        </p:nvPicPr>
        <p:blipFill>
          <a:blip r:embed="rId3"/>
          <a:stretch>
            <a:fillRect/>
          </a:stretch>
        </p:blipFill>
        <p:spPr>
          <a:xfrm>
            <a:off x="3805238" y="1011238"/>
            <a:ext cx="3219450" cy="2243137"/>
          </a:xfrm>
          <a:prstGeom prst="rect">
            <a:avLst/>
          </a:prstGeom>
          <a:noFill/>
          <a:ln w="9525">
            <a:noFill/>
          </a:ln>
        </p:spPr>
      </p:pic>
      <p:pic>
        <p:nvPicPr>
          <p:cNvPr id="5" name="2b"/>
          <p:cNvPicPr>
            <a:picLocks noChangeAspect="1"/>
          </p:cNvPicPr>
          <p:nvPr/>
        </p:nvPicPr>
        <p:blipFill>
          <a:blip r:embed="rId4"/>
          <a:stretch>
            <a:fillRect/>
          </a:stretch>
        </p:blipFill>
        <p:spPr>
          <a:xfrm>
            <a:off x="7186613" y="1139825"/>
            <a:ext cx="3213100" cy="2255838"/>
          </a:xfrm>
          <a:prstGeom prst="rect">
            <a:avLst/>
          </a:prstGeom>
          <a:noFill/>
          <a:ln w="9525">
            <a:noFill/>
          </a:ln>
        </p:spPr>
      </p:pic>
      <p:pic>
        <p:nvPicPr>
          <p:cNvPr id="6" name="3b"/>
          <p:cNvPicPr>
            <a:picLocks noChangeAspect="1"/>
          </p:cNvPicPr>
          <p:nvPr/>
        </p:nvPicPr>
        <p:blipFill>
          <a:blip r:embed="rId5"/>
          <a:stretch>
            <a:fillRect/>
          </a:stretch>
        </p:blipFill>
        <p:spPr>
          <a:xfrm>
            <a:off x="3846513" y="3414713"/>
            <a:ext cx="3195637" cy="2225675"/>
          </a:xfrm>
          <a:prstGeom prst="rect">
            <a:avLst/>
          </a:prstGeom>
          <a:noFill/>
          <a:ln w="9525">
            <a:noFill/>
          </a:ln>
        </p:spPr>
      </p:pic>
      <p:pic>
        <p:nvPicPr>
          <p:cNvPr id="7" name="4b" descr="A close up of a logo&#10;&#10;Description generated with high confidence"/>
          <p:cNvPicPr>
            <a:picLocks noChangeAspect="1"/>
          </p:cNvPicPr>
          <p:nvPr/>
        </p:nvPicPr>
        <p:blipFill>
          <a:blip r:embed="rId6"/>
          <a:stretch>
            <a:fillRect/>
          </a:stretch>
        </p:blipFill>
        <p:spPr>
          <a:xfrm>
            <a:off x="7231063" y="3409950"/>
            <a:ext cx="3176587" cy="2224088"/>
          </a:xfrm>
          <a:prstGeom prst="rect">
            <a:avLst/>
          </a:prstGeom>
          <a:noFill/>
          <a:ln w="9525">
            <a:noFill/>
          </a:ln>
        </p:spPr>
      </p:pic>
      <p:pic>
        <p:nvPicPr>
          <p:cNvPr id="8" name="1a">
            <a:hlinkClick r:id="rId7" action="ppaction://hlinksldjump"/>
          </p:cNvPr>
          <p:cNvPicPr>
            <a:picLocks noChangeAspect="1"/>
          </p:cNvPicPr>
          <p:nvPr/>
        </p:nvPicPr>
        <p:blipFill>
          <a:blip r:embed="rId8"/>
          <a:stretch>
            <a:fillRect/>
          </a:stretch>
        </p:blipFill>
        <p:spPr>
          <a:xfrm>
            <a:off x="3876675" y="1074738"/>
            <a:ext cx="3213100" cy="2312987"/>
          </a:xfrm>
          <a:prstGeom prst="rect">
            <a:avLst/>
          </a:prstGeom>
          <a:noFill/>
          <a:ln w="9525">
            <a:noFill/>
          </a:ln>
        </p:spPr>
      </p:pic>
      <p:pic>
        <p:nvPicPr>
          <p:cNvPr id="9" name="2a">
            <a:hlinkClick r:id="rId9" action="ppaction://hlinksldjump"/>
          </p:cNvPr>
          <p:cNvPicPr>
            <a:picLocks noChangeAspect="1"/>
          </p:cNvPicPr>
          <p:nvPr/>
        </p:nvPicPr>
        <p:blipFill>
          <a:blip r:embed="rId10"/>
          <a:stretch>
            <a:fillRect/>
          </a:stretch>
        </p:blipFill>
        <p:spPr>
          <a:xfrm>
            <a:off x="7194550" y="1123950"/>
            <a:ext cx="3205163" cy="2305050"/>
          </a:xfrm>
          <a:prstGeom prst="rect">
            <a:avLst/>
          </a:prstGeom>
          <a:noFill/>
          <a:ln w="9525">
            <a:noFill/>
          </a:ln>
        </p:spPr>
      </p:pic>
      <p:pic>
        <p:nvPicPr>
          <p:cNvPr id="10" name="3a">
            <a:hlinkClick r:id="rId11" action="ppaction://hlinksldjump"/>
          </p:cNvPr>
          <p:cNvPicPr>
            <a:picLocks noChangeAspect="1"/>
          </p:cNvPicPr>
          <p:nvPr/>
        </p:nvPicPr>
        <p:blipFill>
          <a:blip r:embed="rId12"/>
          <a:stretch>
            <a:fillRect/>
          </a:stretch>
        </p:blipFill>
        <p:spPr>
          <a:xfrm>
            <a:off x="3898900" y="3381375"/>
            <a:ext cx="3176588" cy="2292350"/>
          </a:xfrm>
          <a:prstGeom prst="rect">
            <a:avLst/>
          </a:prstGeom>
          <a:noFill/>
          <a:ln w="9525">
            <a:noFill/>
          </a:ln>
        </p:spPr>
      </p:pic>
      <p:pic>
        <p:nvPicPr>
          <p:cNvPr id="11" name="4a">
            <a:hlinkClick r:id="rId13" action="ppaction://hlinksldjump"/>
          </p:cNvPr>
          <p:cNvPicPr>
            <a:picLocks noChangeAspect="1"/>
          </p:cNvPicPr>
          <p:nvPr/>
        </p:nvPicPr>
        <p:blipFill>
          <a:blip r:embed="rId14"/>
          <a:stretch>
            <a:fillRect/>
          </a:stretch>
        </p:blipFill>
        <p:spPr>
          <a:xfrm>
            <a:off x="7267575" y="3367088"/>
            <a:ext cx="3173413" cy="2309812"/>
          </a:xfrm>
          <a:prstGeom prst="rect">
            <a:avLst/>
          </a:prstGeom>
          <a:noFill/>
          <a:ln w="9525">
            <a:noFill/>
          </a:ln>
        </p:spPr>
      </p:pic>
      <p:pic>
        <p:nvPicPr>
          <p:cNvPr id="13" name="buom" descr="A insect on the ground&#10;&#10;Description generated with high confidence"/>
          <p:cNvPicPr>
            <a:picLocks noChangeAspect="1"/>
          </p:cNvPicPr>
          <p:nvPr/>
        </p:nvPicPr>
        <p:blipFill>
          <a:blip r:embed="rId15"/>
          <a:stretch>
            <a:fillRect/>
          </a:stretch>
        </p:blipFill>
        <p:spPr>
          <a:xfrm rot="-829490">
            <a:off x="1835150" y="2493963"/>
            <a:ext cx="963613" cy="922337"/>
          </a:xfrm>
          <a:prstGeom prst="rect">
            <a:avLst/>
          </a:prstGeom>
          <a:noFill/>
          <a:ln w="9525">
            <a:noFill/>
          </a:ln>
        </p:spPr>
      </p:pic>
      <p:pic>
        <p:nvPicPr>
          <p:cNvPr id="10253" name="Picture 13"/>
          <p:cNvPicPr>
            <a:picLocks noChangeAspect="1"/>
          </p:cNvPicPr>
          <p:nvPr/>
        </p:nvPicPr>
        <p:blipFill>
          <a:blip r:embed="rId16"/>
          <a:stretch>
            <a:fillRect/>
          </a:stretch>
        </p:blipFill>
        <p:spPr>
          <a:xfrm>
            <a:off x="1543050" y="4935538"/>
            <a:ext cx="506413" cy="506412"/>
          </a:xfrm>
          <a:prstGeom prst="rect">
            <a:avLst/>
          </a:prstGeom>
          <a:noFill/>
          <a:ln w="9525">
            <a:noFill/>
          </a:ln>
        </p:spPr>
      </p:pic>
      <p:pic>
        <p:nvPicPr>
          <p:cNvPr id="10254" name="Picture 14"/>
          <p:cNvPicPr>
            <a:picLocks noChangeAspect="1"/>
          </p:cNvPicPr>
          <p:nvPr/>
        </p:nvPicPr>
        <p:blipFill>
          <a:blip r:embed="rId17"/>
          <a:stretch>
            <a:fillRect/>
          </a:stretch>
        </p:blipFill>
        <p:spPr>
          <a:xfrm>
            <a:off x="1181100" y="144463"/>
            <a:ext cx="868363" cy="644525"/>
          </a:xfrm>
          <a:prstGeom prst="rect">
            <a:avLst/>
          </a:prstGeom>
          <a:noFill/>
          <a:ln w="9525">
            <a:noFill/>
          </a:ln>
        </p:spPr>
      </p:pic>
      <p:pic>
        <p:nvPicPr>
          <p:cNvPr id="16" name="Picture 15">
            <a:hlinkClick r:id="rId18" action="ppaction://hlinksldjump"/>
          </p:cNvPr>
          <p:cNvPicPr>
            <a:picLocks noChangeAspect="1"/>
          </p:cNvPicPr>
          <p:nvPr/>
        </p:nvPicPr>
        <p:blipFill>
          <a:blip r:embed="rId19"/>
          <a:srcRect t="10052" b="11201"/>
          <a:stretch>
            <a:fillRect/>
          </a:stretch>
        </p:blipFill>
        <p:spPr>
          <a:xfrm>
            <a:off x="7350125" y="6224588"/>
            <a:ext cx="1504950" cy="557212"/>
          </a:xfrm>
          <a:prstGeom prst="rect">
            <a:avLst/>
          </a:prstGeom>
          <a:noFill/>
          <a:ln w="9525">
            <a:noFill/>
          </a:ln>
        </p:spPr>
      </p:pic>
      <p:pic>
        <p:nvPicPr>
          <p:cNvPr id="10256" name="Picture 16"/>
          <p:cNvPicPr>
            <a:picLocks noChangeAspect="1"/>
          </p:cNvPicPr>
          <p:nvPr/>
        </p:nvPicPr>
        <p:blipFill>
          <a:blip r:embed="rId20"/>
          <a:stretch>
            <a:fillRect/>
          </a:stretch>
        </p:blipFill>
        <p:spPr>
          <a:xfrm>
            <a:off x="9509125" y="5553075"/>
            <a:ext cx="1219200" cy="1295400"/>
          </a:xfrm>
          <a:prstGeom prst="rect">
            <a:avLst/>
          </a:prstGeom>
          <a:noFill/>
          <a:ln w="9525">
            <a:noFill/>
          </a:ln>
        </p:spPr>
      </p:pic>
      <p:pic>
        <p:nvPicPr>
          <p:cNvPr id="10257" name="Picture 17"/>
          <p:cNvPicPr>
            <a:picLocks noChangeAspect="1"/>
          </p:cNvPicPr>
          <p:nvPr/>
        </p:nvPicPr>
        <p:blipFill>
          <a:blip r:embed="rId20"/>
          <a:stretch>
            <a:fillRect/>
          </a:stretch>
        </p:blipFill>
        <p:spPr>
          <a:xfrm>
            <a:off x="10672763" y="5440363"/>
            <a:ext cx="1219200" cy="1295400"/>
          </a:xfrm>
          <a:prstGeom prst="rect">
            <a:avLst/>
          </a:prstGeom>
          <a:noFill/>
          <a:ln w="9525">
            <a:noFill/>
          </a:ln>
        </p:spPr>
      </p:pic>
      <p:pic>
        <p:nvPicPr>
          <p:cNvPr id="10258" name="Picture 18"/>
          <p:cNvPicPr>
            <a:picLocks noChangeAspect="1"/>
          </p:cNvPicPr>
          <p:nvPr/>
        </p:nvPicPr>
        <p:blipFill>
          <a:blip r:embed="rId20"/>
          <a:stretch>
            <a:fillRect/>
          </a:stretch>
        </p:blipFill>
        <p:spPr>
          <a:xfrm>
            <a:off x="579438" y="280988"/>
            <a:ext cx="1146175" cy="1295400"/>
          </a:xfrm>
          <a:prstGeom prst="rect">
            <a:avLst/>
          </a:prstGeom>
          <a:noFill/>
          <a:ln w="9525">
            <a:noFill/>
          </a:ln>
        </p:spPr>
      </p:pic>
      <p:pic>
        <p:nvPicPr>
          <p:cNvPr id="10259" name="Picture 19"/>
          <p:cNvPicPr>
            <a:picLocks noChangeAspect="1"/>
          </p:cNvPicPr>
          <p:nvPr/>
        </p:nvPicPr>
        <p:blipFill>
          <a:blip r:embed="rId20"/>
          <a:stretch>
            <a:fillRect/>
          </a:stretch>
        </p:blipFill>
        <p:spPr>
          <a:xfrm>
            <a:off x="1868488" y="285750"/>
            <a:ext cx="1146175" cy="1295400"/>
          </a:xfrm>
          <a:prstGeom prst="rect">
            <a:avLst/>
          </a:prstGeom>
          <a:noFill/>
          <a:ln w="9525">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21" name="CHIMES.WAV"/>
                                        </p:tgtEl>
                                      </p:cMediaNode>
                                    </p:audio>
                                  </p:sub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1" name="CHIMES.WAV"/>
                                        </p:tgtEl>
                                      </p:cMediaNode>
                                    </p:audio>
                                  </p:subTnLst>
                                </p:cTn>
                              </p:par>
                            </p:childTnLst>
                          </p:cTn>
                        </p:par>
                      </p:childTnLst>
                    </p:cTn>
                  </p:par>
                </p:childTnLst>
              </p:cTn>
              <p:nextCondLst>
                <p:cond evt="onClick" delay="0">
                  <p:tgtEl>
                    <p:spTgt spid="5"/>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1" name="CHIMES.WAV"/>
                                        </p:tgtEl>
                                      </p:cMediaNode>
                                    </p:audio>
                                  </p:subTnLst>
                                </p:cTn>
                              </p:par>
                            </p:childTnLst>
                          </p:cTn>
                        </p:par>
                      </p:childTnLst>
                    </p:cTn>
                  </p:par>
                </p:childTnLst>
              </p:cTn>
              <p:nextCondLst>
                <p:cond evt="onClick" delay="0">
                  <p:tgtEl>
                    <p:spTgt spid="6"/>
                  </p:tgtEl>
                </p:cond>
              </p:nextCondLst>
            </p:seq>
            <p:seq concurrent="1" nextAc="seek">
              <p:cTn id="26" restart="whenNotActive" fill="hold" evtFilter="cancelBubble" nodeType="interactiveSeq">
                <p:stCondLst>
                  <p:cond evt="onClick" delay="0">
                    <p:tgtEl>
                      <p:spTgt spid="7"/>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1" name="CHIMES.WAV"/>
                                        </p:tgtEl>
                                      </p:cMediaNode>
                                    </p:audio>
                                  </p:subTnLst>
                                </p:cTn>
                              </p:par>
                            </p:childTnLst>
                          </p:cTn>
                        </p:par>
                      </p:childTnLst>
                    </p:cTn>
                  </p:par>
                </p:childTnLst>
              </p:cTn>
              <p:nextCondLst>
                <p:cond evt="onClick" delay="0">
                  <p:tgtEl>
                    <p:spTgt spid="7"/>
                  </p:tgtEl>
                </p:cond>
              </p:nextCondLst>
            </p:seq>
            <p:seq concurrent="1" nextAc="seek">
              <p:cTn id="32" restart="whenNotActive" fill="hold" evtFilter="cancelBubble" nodeType="interactiveSeq">
                <p:stCondLst>
                  <p:cond evt="onClick" delay="0">
                    <p:tgtEl>
                      <p:spTgt spid="8"/>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8"/>
                                        </p:tgtEl>
                                      </p:cBhvr>
                                    </p:animEffect>
                                    <p:set>
                                      <p:cBhvr>
                                        <p:cTn id="3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8" restart="whenNotActive" fill="hold" evtFilter="cancelBubble" nodeType="interactiveSeq">
                <p:stCondLst>
                  <p:cond evt="onClick" delay="0">
                    <p:tgtEl>
                      <p:spTgt spid="9"/>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9"/>
                                        </p:tgtEl>
                                      </p:cBhvr>
                                    </p:animEffect>
                                    <p:set>
                                      <p:cBhvr>
                                        <p:cTn id="4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4" restart="whenNotActive" fill="hold" evtFilter="cancelBubble" nodeType="interactiveSeq">
                <p:stCondLst>
                  <p:cond evt="onClick" delay="0">
                    <p:tgtEl>
                      <p:spTgt spid="10"/>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10"/>
                                        </p:tgtEl>
                                      </p:cBhvr>
                                    </p:animEffect>
                                    <p:set>
                                      <p:cBhvr>
                                        <p:cTn id="4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50" restart="whenNotActive" fill="hold" evtFilter="cancelBubble" nodeType="interactiveSeq">
                <p:stCondLst>
                  <p:cond evt="onClick" delay="0">
                    <p:tgtEl>
                      <p:spTgt spid="11"/>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11"/>
                                        </p:tgtEl>
                                      </p:cBhvr>
                                    </p:animEffect>
                                    <p:set>
                                      <p:cBhvr>
                                        <p:cTn id="5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56" restart="whenNotActive" fill="hold" evtFilter="cancelBubble" nodeType="interactiveSeq">
                <p:stCondLst>
                  <p:cond evt="onClick" delay="0">
                    <p:tgtEl>
                      <p:spTgt spid="13"/>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3"/>
                                        </p:tgtEl>
                                      </p:cBhvr>
                                    </p:animEffect>
                                    <p:set>
                                      <p:cBhvr>
                                        <p:cTn id="61" dur="1" fill="hold">
                                          <p:stCondLst>
                                            <p:cond delay="499"/>
                                          </p:stCondLst>
                                        </p:cTn>
                                        <p:tgtEl>
                                          <p:spTgt spid="3"/>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4"/>
                                        </p:tgtEl>
                                      </p:cBhvr>
                                    </p:animEffect>
                                    <p:set>
                                      <p:cBhvr>
                                        <p:cTn id="64" dur="1" fill="hold">
                                          <p:stCondLst>
                                            <p:cond delay="499"/>
                                          </p:stCondLst>
                                        </p:cTn>
                                        <p:tgtEl>
                                          <p:spTgt spid="4"/>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5"/>
                                        </p:tgtEl>
                                      </p:cBhvr>
                                    </p:animEffect>
                                    <p:set>
                                      <p:cBhvr>
                                        <p:cTn id="67" dur="1" fill="hold">
                                          <p:stCondLst>
                                            <p:cond delay="499"/>
                                          </p:stCondLst>
                                        </p:cTn>
                                        <p:tgtEl>
                                          <p:spTgt spid="5"/>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6"/>
                                        </p:tgtEl>
                                      </p:cBhvr>
                                    </p:animEffect>
                                    <p:set>
                                      <p:cBhvr>
                                        <p:cTn id="70" dur="1" fill="hold">
                                          <p:stCondLst>
                                            <p:cond delay="499"/>
                                          </p:stCondLst>
                                        </p:cTn>
                                        <p:tgtEl>
                                          <p:spTgt spid="6"/>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7"/>
                                        </p:tgtEl>
                                      </p:cBhvr>
                                    </p:animEffect>
                                    <p:set>
                                      <p:cBhvr>
                                        <p:cTn id="73" dur="1" fill="hold">
                                          <p:stCondLst>
                                            <p:cond delay="499"/>
                                          </p:stCondLst>
                                        </p:cTn>
                                        <p:tgtEl>
                                          <p:spTgt spid="7"/>
                                        </p:tgtEl>
                                        <p:attrNameLst>
                                          <p:attrName>style.visibility</p:attrName>
                                        </p:attrNameLst>
                                      </p:cBhvr>
                                      <p:to>
                                        <p:strVal val="hidden"/>
                                      </p:to>
                                    </p:set>
                                  </p:childTnLst>
                                </p:cTn>
                              </p:par>
                              <p:par>
                                <p:cTn id="74" presetID="32" presetClass="emph" presetSubtype="0" repeatCount="indefinite" fill="hold" nodeType="withEffect">
                                  <p:stCondLst>
                                    <p:cond delay="0"/>
                                  </p:stCondLst>
                                  <p:childTnLst>
                                    <p:animRot by="120000">
                                      <p:cBhvr>
                                        <p:cTn id="75" dur="100" fill="hold">
                                          <p:stCondLst>
                                            <p:cond delay="0"/>
                                          </p:stCondLst>
                                        </p:cTn>
                                        <p:tgtEl>
                                          <p:spTgt spid="16"/>
                                        </p:tgtEl>
                                        <p:attrNameLst>
                                          <p:attrName>r</p:attrName>
                                        </p:attrNameLst>
                                      </p:cBhvr>
                                    </p:animRot>
                                    <p:animRot by="-240000">
                                      <p:cBhvr>
                                        <p:cTn id="76" dur="200" fill="hold">
                                          <p:stCondLst>
                                            <p:cond delay="200"/>
                                          </p:stCondLst>
                                        </p:cTn>
                                        <p:tgtEl>
                                          <p:spTgt spid="16"/>
                                        </p:tgtEl>
                                        <p:attrNameLst>
                                          <p:attrName>r</p:attrName>
                                        </p:attrNameLst>
                                      </p:cBhvr>
                                    </p:animRot>
                                    <p:animRot by="240000">
                                      <p:cBhvr>
                                        <p:cTn id="77" dur="200" fill="hold">
                                          <p:stCondLst>
                                            <p:cond delay="400"/>
                                          </p:stCondLst>
                                        </p:cTn>
                                        <p:tgtEl>
                                          <p:spTgt spid="16"/>
                                        </p:tgtEl>
                                        <p:attrNameLst>
                                          <p:attrName>r</p:attrName>
                                        </p:attrNameLst>
                                      </p:cBhvr>
                                    </p:animRot>
                                    <p:animRot by="-240000">
                                      <p:cBhvr>
                                        <p:cTn id="78" dur="200" fill="hold">
                                          <p:stCondLst>
                                            <p:cond delay="600"/>
                                          </p:stCondLst>
                                        </p:cTn>
                                        <p:tgtEl>
                                          <p:spTgt spid="16"/>
                                        </p:tgtEl>
                                        <p:attrNameLst>
                                          <p:attrName>r</p:attrName>
                                        </p:attrNameLst>
                                      </p:cBhvr>
                                    </p:animRot>
                                    <p:animRot by="120000">
                                      <p:cBhvr>
                                        <p:cTn id="79" dur="200" fill="hold">
                                          <p:stCondLst>
                                            <p:cond delay="800"/>
                                          </p:stCondLst>
                                        </p:cTn>
                                        <p:tgtEl>
                                          <p:spTgt spid="16"/>
                                        </p:tgtEl>
                                        <p:attrNameLst>
                                          <p:attrName>r</p:attrName>
                                        </p:attrNameLst>
                                      </p:cBhvr>
                                    </p:animRot>
                                  </p:childTnLst>
                                </p:cTn>
                              </p:par>
                            </p:childTnLst>
                          </p:cTn>
                        </p:par>
                      </p:childTnLst>
                    </p:cTn>
                  </p:par>
                </p:childTnLst>
              </p:cTn>
              <p:nextCondLst>
                <p:cond evt="onClick" delay="0">
                  <p:tgtEl>
                    <p:spTgt spid="1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5" name="Rectangle 4">
            <a:hlinkClick r:id="rId2" action="ppaction://hlinksldjump"/>
          </p:cNvPr>
          <p:cNvSpPr/>
          <p:nvPr/>
        </p:nvSpPr>
        <p:spPr>
          <a:xfrm>
            <a:off x="6980238" y="6059488"/>
            <a:ext cx="2163763" cy="639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6" name="TextBox 5"/>
          <p:cNvSpPr txBox="1"/>
          <p:nvPr/>
        </p:nvSpPr>
        <p:spPr>
          <a:xfrm>
            <a:off x="952500" y="1470025"/>
            <a:ext cx="10453688" cy="280193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en-US" sz="4400" b="1" dirty="0">
                <a:solidFill>
                  <a:srgbClr val="FFFF00"/>
                </a:solidFill>
                <a:latin typeface="Times New Roman" panose="02020603050405020304" pitchFamily="18" charset="0"/>
                <a:cs typeface="Times New Roman" panose="02020603050405020304" pitchFamily="18" charset="0"/>
              </a:rPr>
              <a:t>Đọc đoạn 1 của b</a:t>
            </a:r>
            <a:r>
              <a:rPr lang="en-US" altLang="en-US" sz="4400" b="1" dirty="0">
                <a:solidFill>
                  <a:srgbClr val="FFFF00"/>
                </a:solidFill>
                <a:latin typeface="Times New Roman" panose="02020603050405020304" pitchFamily="18" charset="0"/>
                <a:ea typeface="Times New Roman" panose="02020603050405020304" pitchFamily="18" charset="0"/>
              </a:rPr>
              <a:t>à</a:t>
            </a:r>
            <a:r>
              <a:rPr lang="en-US" altLang="en-US" sz="4400" b="1" dirty="0">
                <a:solidFill>
                  <a:srgbClr val="FFFF00"/>
                </a:solidFill>
                <a:latin typeface="Times New Roman" panose="02020603050405020304" pitchFamily="18" charset="0"/>
                <a:cs typeface="Times New Roman" panose="02020603050405020304" pitchFamily="18" charset="0"/>
              </a:rPr>
              <a:t>i Những con sao biển </a:t>
            </a:r>
            <a:endParaRPr lang="en-US" altLang="en-US" sz="4400" b="1" dirty="0">
              <a:solidFill>
                <a:srgbClr val="FFFF00"/>
              </a:solidFill>
              <a:latin typeface="Times New Roman" panose="02020603050405020304" pitchFamily="18" charset="0"/>
              <a:cs typeface="Times New Roman" panose="02020603050405020304" pitchFamily="18" charset="0"/>
            </a:endParaRPr>
          </a:p>
          <a:p>
            <a:pPr marL="0" lvl="0" indent="0" eaLnBrk="1" hangingPunct="1">
              <a:lnSpc>
                <a:spcPct val="100000"/>
              </a:lnSpc>
              <a:spcBef>
                <a:spcPct val="0"/>
              </a:spcBef>
              <a:buFontTx/>
              <a:buNone/>
            </a:pPr>
            <a:r>
              <a:rPr lang="en-US" altLang="en-US" sz="4400" b="1" dirty="0">
                <a:solidFill>
                  <a:srgbClr val="FFFFFF"/>
                </a:solidFill>
                <a:latin typeface="Times New Roman" panose="02020603050405020304" pitchFamily="18" charset="0"/>
                <a:cs typeface="Times New Roman" panose="02020603050405020304" pitchFamily="18" charset="0"/>
              </a:rPr>
              <a:t>Trả lời câu hỏi: </a:t>
            </a:r>
            <a:endParaRPr lang="en-US" altLang="en-US" sz="4400" b="1" dirty="0">
              <a:solidFill>
                <a:srgbClr val="FFFFFF"/>
              </a:solidFill>
              <a:latin typeface="Times New Roman" panose="02020603050405020304" pitchFamily="18" charset="0"/>
              <a:cs typeface="Times New Roman" panose="02020603050405020304" pitchFamily="18" charset="0"/>
            </a:endParaRPr>
          </a:p>
          <a:p>
            <a:pPr marL="0" lvl="0" indent="0" eaLnBrk="1" hangingPunct="1">
              <a:lnSpc>
                <a:spcPct val="100000"/>
              </a:lnSpc>
              <a:spcBef>
                <a:spcPct val="0"/>
              </a:spcBef>
              <a:buFontTx/>
              <a:buNone/>
            </a:pPr>
            <a:r>
              <a:rPr lang="en-US" altLang="en-US" sz="4400" b="1" dirty="0">
                <a:solidFill>
                  <a:srgbClr val="FFFF00"/>
                </a:solidFill>
                <a:latin typeface="Times New Roman" panose="02020603050405020304" pitchFamily="18" charset="0"/>
                <a:cs typeface="Times New Roman" panose="02020603050405020304" pitchFamily="18" charset="0"/>
              </a:rPr>
              <a:t>Vì sao biển đông người nhưng người đ</a:t>
            </a:r>
            <a:r>
              <a:rPr lang="en-US" altLang="en-US" sz="4400" b="1" dirty="0">
                <a:solidFill>
                  <a:srgbClr val="FFFF00"/>
                </a:solidFill>
                <a:latin typeface="Times New Roman" panose="02020603050405020304" pitchFamily="18" charset="0"/>
                <a:ea typeface="Times New Roman" panose="02020603050405020304" pitchFamily="18" charset="0"/>
              </a:rPr>
              <a:t>à</a:t>
            </a:r>
            <a:r>
              <a:rPr lang="en-US" altLang="en-US" sz="4400" b="1" dirty="0">
                <a:solidFill>
                  <a:srgbClr val="FFFF00"/>
                </a:solidFill>
                <a:latin typeface="Times New Roman" panose="02020603050405020304" pitchFamily="18" charset="0"/>
                <a:cs typeface="Times New Roman" panose="02020603050405020304" pitchFamily="18" charset="0"/>
              </a:rPr>
              <a:t>n ông lại chú ý đến cậu bé? </a:t>
            </a:r>
            <a:endParaRPr lang="en-US" altLang="en-US" sz="4400" b="1" dirty="0">
              <a:solidFill>
                <a:srgbClr val="FFFF00"/>
              </a:solidFill>
              <a:latin typeface="Times New Roman" panose="02020603050405020304" pitchFamily="18" charset="0"/>
              <a:ea typeface="Times New Roman" panose="02020603050405020304" pitchFamily="18" charset="0"/>
            </a:endParaRPr>
          </a:p>
        </p:txBody>
      </p:sp>
      <p:pic>
        <p:nvPicPr>
          <p:cNvPr id="11268" name="Picture 7"/>
          <p:cNvPicPr>
            <a:picLocks noChangeAspect="1"/>
          </p:cNvPicPr>
          <p:nvPr/>
        </p:nvPicPr>
        <p:blipFill>
          <a:blip r:embed="rId3"/>
          <a:stretch>
            <a:fillRect/>
          </a:stretch>
        </p:blipFill>
        <p:spPr>
          <a:xfrm>
            <a:off x="9213850" y="5562600"/>
            <a:ext cx="1219200" cy="1295400"/>
          </a:xfrm>
          <a:prstGeom prst="rect">
            <a:avLst/>
          </a:prstGeom>
          <a:noFill/>
          <a:ln w="9525">
            <a:noFill/>
          </a:ln>
        </p:spPr>
      </p:pic>
      <p:pic>
        <p:nvPicPr>
          <p:cNvPr id="11269" name="Picture 8"/>
          <p:cNvPicPr>
            <a:picLocks noChangeAspect="1"/>
          </p:cNvPicPr>
          <p:nvPr/>
        </p:nvPicPr>
        <p:blipFill>
          <a:blip r:embed="rId3"/>
          <a:stretch>
            <a:fillRect/>
          </a:stretch>
        </p:blipFill>
        <p:spPr>
          <a:xfrm>
            <a:off x="10502900" y="5565775"/>
            <a:ext cx="1219200" cy="1295400"/>
          </a:xfrm>
          <a:prstGeom prst="rect">
            <a:avLst/>
          </a:prstGeom>
          <a:noFill/>
          <a:ln w="9525">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3" name="Rectangle 2">
            <a:hlinkClick r:id="rId2" action="ppaction://hlinksldjump"/>
          </p:cNvPr>
          <p:cNvSpPr/>
          <p:nvPr/>
        </p:nvSpPr>
        <p:spPr>
          <a:xfrm>
            <a:off x="6980238" y="6049963"/>
            <a:ext cx="2163763" cy="639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a:ln>
                <a:noFill/>
              </a:ln>
              <a:solidFill>
                <a:prstClr val="white"/>
              </a:solidFill>
              <a:effectLst/>
              <a:uLnTx/>
              <a:uFillTx/>
              <a:latin typeface="+mn-lt"/>
              <a:ea typeface="+mn-ea"/>
              <a:cs typeface="+mn-cs"/>
            </a:endParaRPr>
          </a:p>
        </p:txBody>
      </p:sp>
      <p:pic>
        <p:nvPicPr>
          <p:cNvPr id="12291" name="Picture 6"/>
          <p:cNvPicPr>
            <a:picLocks noChangeAspect="1"/>
          </p:cNvPicPr>
          <p:nvPr/>
        </p:nvPicPr>
        <p:blipFill>
          <a:blip r:embed="rId3"/>
          <a:stretch>
            <a:fillRect/>
          </a:stretch>
        </p:blipFill>
        <p:spPr>
          <a:xfrm>
            <a:off x="9213850" y="5562600"/>
            <a:ext cx="1219200" cy="1295400"/>
          </a:xfrm>
          <a:prstGeom prst="rect">
            <a:avLst/>
          </a:prstGeom>
          <a:noFill/>
          <a:ln w="9525">
            <a:noFill/>
          </a:ln>
        </p:spPr>
      </p:pic>
      <p:pic>
        <p:nvPicPr>
          <p:cNvPr id="12292" name="Picture 7"/>
          <p:cNvPicPr>
            <a:picLocks noChangeAspect="1"/>
          </p:cNvPicPr>
          <p:nvPr/>
        </p:nvPicPr>
        <p:blipFill>
          <a:blip r:embed="rId3"/>
          <a:stretch>
            <a:fillRect/>
          </a:stretch>
        </p:blipFill>
        <p:spPr>
          <a:xfrm>
            <a:off x="10502900" y="5565775"/>
            <a:ext cx="1219200" cy="1295400"/>
          </a:xfrm>
          <a:prstGeom prst="rect">
            <a:avLst/>
          </a:prstGeom>
          <a:noFill/>
          <a:ln w="9525">
            <a:noFill/>
          </a:ln>
        </p:spPr>
      </p:pic>
      <p:sp>
        <p:nvSpPr>
          <p:cNvPr id="2" name="Rectangle 1"/>
          <p:cNvSpPr/>
          <p:nvPr/>
        </p:nvSpPr>
        <p:spPr>
          <a:xfrm>
            <a:off x="1931988" y="2274888"/>
            <a:ext cx="8366125" cy="1446213"/>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8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Ô CỬA MAY MẮN</a:t>
            </a:r>
            <a:endParaRPr kumimoji="0" lang="en-US" sz="88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3" name="Rectangle 2">
            <a:hlinkClick r:id="rId2" action="ppaction://hlinksldjump"/>
          </p:cNvPr>
          <p:cNvSpPr/>
          <p:nvPr/>
        </p:nvSpPr>
        <p:spPr>
          <a:xfrm>
            <a:off x="6980238" y="6049963"/>
            <a:ext cx="2163763" cy="639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a:ln>
                <a:noFill/>
              </a:ln>
              <a:solidFill>
                <a:prstClr val="white"/>
              </a:solidFill>
              <a:effectLst/>
              <a:uLnTx/>
              <a:uFillTx/>
              <a:latin typeface="+mn-lt"/>
              <a:ea typeface="+mn-ea"/>
              <a:cs typeface="+mn-cs"/>
            </a:endParaRPr>
          </a:p>
        </p:txBody>
      </p:sp>
      <p:sp>
        <p:nvSpPr>
          <p:cNvPr id="2" name="TextBox 1"/>
          <p:cNvSpPr txBox="1"/>
          <p:nvPr/>
        </p:nvSpPr>
        <p:spPr>
          <a:xfrm>
            <a:off x="1065213" y="1319213"/>
            <a:ext cx="9955212" cy="144621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en-US" sz="4400" b="1" dirty="0">
                <a:solidFill>
                  <a:srgbClr val="FFFF00"/>
                </a:solidFill>
                <a:latin typeface="Times New Roman" panose="02020603050405020304" pitchFamily="18" charset="0"/>
                <a:cs typeface="Times New Roman" panose="02020603050405020304" pitchFamily="18" charset="0"/>
              </a:rPr>
              <a:t>Em hãy nêu nội dung b</a:t>
            </a:r>
            <a:r>
              <a:rPr lang="en-US" altLang="en-US" sz="4400" b="1" dirty="0">
                <a:solidFill>
                  <a:srgbClr val="FFFF00"/>
                </a:solidFill>
                <a:latin typeface="Times New Roman" panose="02020603050405020304" pitchFamily="18" charset="0"/>
                <a:ea typeface="Times New Roman" panose="02020603050405020304" pitchFamily="18" charset="0"/>
              </a:rPr>
              <a:t>à</a:t>
            </a:r>
            <a:r>
              <a:rPr lang="en-US" altLang="en-US" sz="4400" b="1" dirty="0">
                <a:solidFill>
                  <a:srgbClr val="FFFF00"/>
                </a:solidFill>
                <a:latin typeface="Times New Roman" panose="02020603050405020304" pitchFamily="18" charset="0"/>
                <a:cs typeface="Times New Roman" panose="02020603050405020304" pitchFamily="18" charset="0"/>
              </a:rPr>
              <a:t>i Những con sao biển.</a:t>
            </a:r>
            <a:endParaRPr lang="en-US" altLang="en-US" sz="4400" b="1" dirty="0">
              <a:solidFill>
                <a:srgbClr val="FFFF00"/>
              </a:solidFill>
              <a:latin typeface="Times New Roman" panose="02020603050405020304" pitchFamily="18" charset="0"/>
              <a:ea typeface="Times New Roman" panose="02020603050405020304" pitchFamily="18" charset="0"/>
            </a:endParaRPr>
          </a:p>
        </p:txBody>
      </p:sp>
      <p:pic>
        <p:nvPicPr>
          <p:cNvPr id="13316" name="Picture 5"/>
          <p:cNvPicPr>
            <a:picLocks noChangeAspect="1"/>
          </p:cNvPicPr>
          <p:nvPr/>
        </p:nvPicPr>
        <p:blipFill>
          <a:blip r:embed="rId3"/>
          <a:stretch>
            <a:fillRect/>
          </a:stretch>
        </p:blipFill>
        <p:spPr>
          <a:xfrm>
            <a:off x="9213850" y="5562600"/>
            <a:ext cx="1219200" cy="1295400"/>
          </a:xfrm>
          <a:prstGeom prst="rect">
            <a:avLst/>
          </a:prstGeom>
          <a:noFill/>
          <a:ln w="9525">
            <a:noFill/>
          </a:ln>
        </p:spPr>
      </p:pic>
      <p:pic>
        <p:nvPicPr>
          <p:cNvPr id="13317" name="Picture 6"/>
          <p:cNvPicPr>
            <a:picLocks noChangeAspect="1"/>
          </p:cNvPicPr>
          <p:nvPr/>
        </p:nvPicPr>
        <p:blipFill>
          <a:blip r:embed="rId3"/>
          <a:stretch>
            <a:fillRect/>
          </a:stretch>
        </p:blipFill>
        <p:spPr>
          <a:xfrm>
            <a:off x="10502900" y="5565775"/>
            <a:ext cx="1219200" cy="1295400"/>
          </a:xfrm>
          <a:prstGeom prst="rect">
            <a:avLst/>
          </a:prstGeom>
          <a:noFill/>
          <a:ln w="9525">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 name="Rectangle 1">
            <a:hlinkClick r:id="rId2" action="ppaction://hlinksldjump"/>
          </p:cNvPr>
          <p:cNvSpPr/>
          <p:nvPr/>
        </p:nvSpPr>
        <p:spPr>
          <a:xfrm>
            <a:off x="6980238" y="6049963"/>
            <a:ext cx="2163763" cy="639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a:ln>
                <a:noFill/>
              </a:ln>
              <a:solidFill>
                <a:prstClr val="white"/>
              </a:solidFill>
              <a:effectLst/>
              <a:uLnTx/>
              <a:uFillTx/>
              <a:latin typeface="+mn-lt"/>
              <a:ea typeface="+mn-ea"/>
              <a:cs typeface="+mn-cs"/>
            </a:endParaRPr>
          </a:p>
        </p:txBody>
      </p:sp>
      <p:pic>
        <p:nvPicPr>
          <p:cNvPr id="14339" name="Picture 6"/>
          <p:cNvPicPr>
            <a:picLocks noChangeAspect="1"/>
          </p:cNvPicPr>
          <p:nvPr/>
        </p:nvPicPr>
        <p:blipFill>
          <a:blip r:embed="rId3"/>
          <a:stretch>
            <a:fillRect/>
          </a:stretch>
        </p:blipFill>
        <p:spPr>
          <a:xfrm>
            <a:off x="9213850" y="5562600"/>
            <a:ext cx="1219200" cy="1295400"/>
          </a:xfrm>
          <a:prstGeom prst="rect">
            <a:avLst/>
          </a:prstGeom>
          <a:noFill/>
          <a:ln w="9525">
            <a:noFill/>
          </a:ln>
        </p:spPr>
      </p:pic>
      <p:pic>
        <p:nvPicPr>
          <p:cNvPr id="14340" name="Picture 7"/>
          <p:cNvPicPr>
            <a:picLocks noChangeAspect="1"/>
          </p:cNvPicPr>
          <p:nvPr/>
        </p:nvPicPr>
        <p:blipFill>
          <a:blip r:embed="rId3"/>
          <a:stretch>
            <a:fillRect/>
          </a:stretch>
        </p:blipFill>
        <p:spPr>
          <a:xfrm>
            <a:off x="10502900" y="5565775"/>
            <a:ext cx="1219200" cy="1295400"/>
          </a:xfrm>
          <a:prstGeom prst="rect">
            <a:avLst/>
          </a:prstGeom>
          <a:noFill/>
          <a:ln w="9525">
            <a:noFill/>
          </a:ln>
        </p:spPr>
      </p:pic>
      <p:sp>
        <p:nvSpPr>
          <p:cNvPr id="9" name="TextBox 8"/>
          <p:cNvSpPr txBox="1"/>
          <p:nvPr/>
        </p:nvSpPr>
        <p:spPr>
          <a:xfrm>
            <a:off x="1065213" y="1319213"/>
            <a:ext cx="10272712" cy="280193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en-US" sz="4400" b="1" dirty="0">
                <a:solidFill>
                  <a:srgbClr val="FFFF00"/>
                </a:solidFill>
                <a:latin typeface="Times New Roman" panose="02020603050405020304" pitchFamily="18" charset="0"/>
                <a:cs typeface="Times New Roman" panose="02020603050405020304" pitchFamily="18" charset="0"/>
              </a:rPr>
              <a:t>Đọc đoạn 3 b</a:t>
            </a:r>
            <a:r>
              <a:rPr lang="en-US" altLang="en-US" sz="4400" b="1" dirty="0">
                <a:solidFill>
                  <a:srgbClr val="FFFF00"/>
                </a:solidFill>
                <a:latin typeface="Times New Roman" panose="02020603050405020304" pitchFamily="18" charset="0"/>
                <a:ea typeface="Times New Roman" panose="02020603050405020304" pitchFamily="18" charset="0"/>
              </a:rPr>
              <a:t>à</a:t>
            </a:r>
            <a:r>
              <a:rPr lang="en-US" altLang="en-US" sz="4400" b="1" dirty="0">
                <a:solidFill>
                  <a:srgbClr val="FFFF00"/>
                </a:solidFill>
                <a:latin typeface="Times New Roman" panose="02020603050405020304" pitchFamily="18" charset="0"/>
                <a:cs typeface="Times New Roman" panose="02020603050405020304" pitchFamily="18" charset="0"/>
              </a:rPr>
              <a:t>i Những con sao biển </a:t>
            </a:r>
            <a:endParaRPr lang="en-US" altLang="en-US" sz="4400" b="1" dirty="0">
              <a:solidFill>
                <a:srgbClr val="FFFF00"/>
              </a:solidFill>
              <a:latin typeface="Times New Roman" panose="02020603050405020304" pitchFamily="18" charset="0"/>
              <a:cs typeface="Times New Roman" panose="02020603050405020304" pitchFamily="18" charset="0"/>
            </a:endParaRPr>
          </a:p>
          <a:p>
            <a:pPr marL="0" lvl="0" indent="0" eaLnBrk="1" hangingPunct="1">
              <a:lnSpc>
                <a:spcPct val="100000"/>
              </a:lnSpc>
              <a:spcBef>
                <a:spcPct val="0"/>
              </a:spcBef>
              <a:buFontTx/>
              <a:buNone/>
            </a:pPr>
            <a:r>
              <a:rPr lang="en-US" altLang="en-US" sz="4400" b="1" dirty="0">
                <a:solidFill>
                  <a:srgbClr val="FFFFFF"/>
                </a:solidFill>
                <a:latin typeface="Times New Roman" panose="02020603050405020304" pitchFamily="18" charset="0"/>
                <a:cs typeface="Times New Roman" panose="02020603050405020304" pitchFamily="18" charset="0"/>
              </a:rPr>
              <a:t>Trả lời câu hỏi: </a:t>
            </a:r>
            <a:endParaRPr lang="en-US" altLang="en-US" sz="4400" b="1" dirty="0">
              <a:solidFill>
                <a:srgbClr val="FFFFFF"/>
              </a:solidFill>
              <a:latin typeface="Times New Roman" panose="02020603050405020304" pitchFamily="18" charset="0"/>
              <a:cs typeface="Times New Roman" panose="02020603050405020304" pitchFamily="18" charset="0"/>
            </a:endParaRPr>
          </a:p>
          <a:p>
            <a:pPr marL="0" lvl="0" indent="0" eaLnBrk="1" hangingPunct="1">
              <a:lnSpc>
                <a:spcPct val="100000"/>
              </a:lnSpc>
              <a:spcBef>
                <a:spcPct val="0"/>
              </a:spcBef>
              <a:buFontTx/>
              <a:buNone/>
            </a:pPr>
            <a:r>
              <a:rPr lang="en-US" altLang="en-US" sz="4400" b="1" dirty="0">
                <a:solidFill>
                  <a:srgbClr val="FFFF00"/>
                </a:solidFill>
                <a:latin typeface="Times New Roman" panose="02020603050405020304" pitchFamily="18" charset="0"/>
                <a:cs typeface="Times New Roman" panose="02020603050405020304" pitchFamily="18" charset="0"/>
              </a:rPr>
              <a:t>Câu văn n</a:t>
            </a:r>
            <a:r>
              <a:rPr lang="en-US" altLang="en-US" sz="4400" b="1" dirty="0">
                <a:solidFill>
                  <a:srgbClr val="FFFF00"/>
                </a:solidFill>
                <a:latin typeface="Times New Roman" panose="02020603050405020304" pitchFamily="18" charset="0"/>
                <a:ea typeface="Times New Roman" panose="02020603050405020304" pitchFamily="18" charset="0"/>
              </a:rPr>
              <a:t>à</a:t>
            </a:r>
            <a:r>
              <a:rPr lang="en-US" altLang="en-US" sz="4400" b="1" dirty="0">
                <a:solidFill>
                  <a:srgbClr val="FFFF00"/>
                </a:solidFill>
                <a:latin typeface="Times New Roman" panose="02020603050405020304" pitchFamily="18" charset="0"/>
                <a:cs typeface="Times New Roman" panose="02020603050405020304" pitchFamily="18" charset="0"/>
              </a:rPr>
              <a:t>o cho thấy cậu bé nghĩ việc mình l</a:t>
            </a:r>
            <a:r>
              <a:rPr lang="en-US" altLang="en-US" sz="4400" b="1" dirty="0">
                <a:solidFill>
                  <a:srgbClr val="FFFF00"/>
                </a:solidFill>
                <a:latin typeface="Times New Roman" panose="02020603050405020304" pitchFamily="18" charset="0"/>
                <a:ea typeface="Times New Roman" panose="02020603050405020304" pitchFamily="18" charset="0"/>
              </a:rPr>
              <a:t>à</a:t>
            </a:r>
            <a:r>
              <a:rPr lang="en-US" altLang="en-US" sz="4400" b="1" dirty="0">
                <a:solidFill>
                  <a:srgbClr val="FFFF00"/>
                </a:solidFill>
                <a:latin typeface="Times New Roman" panose="02020603050405020304" pitchFamily="18" charset="0"/>
                <a:cs typeface="Times New Roman" panose="02020603050405020304" pitchFamily="18" charset="0"/>
              </a:rPr>
              <a:t>m l</a:t>
            </a:r>
            <a:r>
              <a:rPr lang="en-US" altLang="en-US" sz="4400" b="1" dirty="0">
                <a:solidFill>
                  <a:srgbClr val="FFFF00"/>
                </a:solidFill>
                <a:latin typeface="Times New Roman" panose="02020603050405020304" pitchFamily="18" charset="0"/>
                <a:ea typeface="Times New Roman" panose="02020603050405020304" pitchFamily="18" charset="0"/>
              </a:rPr>
              <a:t>à</a:t>
            </a:r>
            <a:r>
              <a:rPr lang="en-US" altLang="en-US" sz="4400" b="1" dirty="0">
                <a:solidFill>
                  <a:srgbClr val="FFFF00"/>
                </a:solidFill>
                <a:latin typeface="Times New Roman" panose="02020603050405020304" pitchFamily="18" charset="0"/>
                <a:cs typeface="Times New Roman" panose="02020603050405020304" pitchFamily="18" charset="0"/>
              </a:rPr>
              <a:t> có ích.</a:t>
            </a:r>
            <a:endParaRPr lang="en-US" altLang="en-US" sz="4400" b="1" dirty="0">
              <a:solidFill>
                <a:srgbClr val="FFFF00"/>
              </a:solidFill>
              <a:latin typeface="Times New Roman" panose="02020603050405020304" pitchFamily="18" charset="0"/>
              <a:ea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2" descr="12 Bọ cánh cam ý tưởng | bọ rùa, côn trùng, động vật"/>
          <p:cNvPicPr>
            <a:picLocks noChangeAspect="1"/>
          </p:cNvPicPr>
          <p:nvPr/>
        </p:nvPicPr>
        <p:blipFill>
          <a:blip r:embed="rId1"/>
          <a:stretch>
            <a:fillRect/>
          </a:stretch>
        </p:blipFill>
        <p:spPr>
          <a:xfrm>
            <a:off x="0" y="0"/>
            <a:ext cx="12192000" cy="6858000"/>
          </a:xfrm>
          <a:prstGeom prst="rect">
            <a:avLst/>
          </a:prstGeom>
          <a:noFill/>
          <a:ln w="9525">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6" name="Picture 3"/>
          <p:cNvPicPr>
            <a:picLocks noChangeAspect="1"/>
          </p:cNvPicPr>
          <p:nvPr/>
        </p:nvPicPr>
        <p:blipFill>
          <a:blip r:embed="rId1"/>
          <a:stretch>
            <a:fillRect/>
          </a:stretch>
        </p:blipFill>
        <p:spPr>
          <a:xfrm>
            <a:off x="2387600" y="668338"/>
            <a:ext cx="6096000" cy="3429000"/>
          </a:xfrm>
          <a:prstGeom prst="rect">
            <a:avLst/>
          </a:prstGeom>
          <a:noFill/>
          <a:ln w="9525">
            <a:noFill/>
          </a:ln>
        </p:spPr>
      </p:pic>
      <p:pic>
        <p:nvPicPr>
          <p:cNvPr id="2" name="To_video_hot_hnh_gio_dc_di_4560_giy_nhn_vt_chnh_mt_e7ff765970">
            <a:hlinkClick r:id="" action="ppaction://media"/>
          </p:cNvPr>
          <p:cNvPicPr>
            <a:picLocks noChangeAspect="1"/>
          </p:cNvPicPr>
          <p:nvPr>
            <a:videoFile r:link="rId2"/>
            <p:extLst>
              <p:ext uri="{DAA4B4D4-6D71-4841-9C94-3DE7FCFB9230}">
                <p14:media xmlns:p14="http://schemas.microsoft.com/office/powerpoint/2010/main" r:link="rId3"/>
              </p:ext>
            </p:extLst>
          </p:nvPr>
        </p:nvPicPr>
        <p:blipFill>
          <a:blip r:embed="rId4"/>
          <a:stretch>
            <a:fillRect/>
          </a:stretch>
        </p:blipFill>
        <p:spPr>
          <a:xfrm>
            <a:off x="0" y="0"/>
            <a:ext cx="12192000" cy="6858000"/>
          </a:xfrm>
          <a:prstGeom prst="rect">
            <a:avLst/>
          </a:prstGeom>
          <a:noFill/>
          <a:ln w="9525">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5472</Words>
  <Application>WPS Presentation</Application>
  <PresentationFormat/>
  <Paragraphs>137</Paragraphs>
  <Slides>23</Slides>
  <Notes>5</Notes>
  <HiddenSlides>0</HiddenSlides>
  <MMClips>1</MMClips>
  <ScaleCrop>false</ScaleCrop>
  <HeadingPairs>
    <vt:vector size="6" baseType="variant">
      <vt:variant>
        <vt:lpstr>已用的字体</vt:lpstr>
      </vt:variant>
      <vt:variant>
        <vt:i4>11</vt:i4>
      </vt:variant>
      <vt:variant>
        <vt:lpstr>主题</vt:lpstr>
      </vt:variant>
      <vt:variant>
        <vt:i4>3</vt:i4>
      </vt:variant>
      <vt:variant>
        <vt:lpstr>幻灯片标题</vt:lpstr>
      </vt:variant>
      <vt:variant>
        <vt:i4>23</vt:i4>
      </vt:variant>
    </vt:vector>
  </HeadingPairs>
  <TitlesOfParts>
    <vt:vector size="37" baseType="lpstr">
      <vt:lpstr>Arial</vt:lpstr>
      <vt:lpstr>SimSun</vt:lpstr>
      <vt:lpstr>Wingdings</vt:lpstr>
      <vt:lpstr>Calibri</vt:lpstr>
      <vt:lpstr>Calibri Light</vt:lpstr>
      <vt:lpstr>Times New Roman</vt:lpstr>
      <vt:lpstr>Courier New</vt:lpstr>
      <vt:lpstr>等线</vt:lpstr>
      <vt:lpstr>Microsoft YaHei</vt:lpstr>
      <vt:lpstr>Calibri</vt:lpstr>
      <vt:lpstr>Arial Unicode MS</vt:lpstr>
      <vt:lpstr>Office Theme</vt:lpstr>
      <vt:lpstr>2_Office Theme</vt:lpstr>
      <vt:lpstr>1_Office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mymymy@banhmi.com</dc:creator>
  <cp:lastModifiedBy>WPS_1777268492</cp:lastModifiedBy>
  <cp:revision>43</cp:revision>
  <dcterms:created xsi:type="dcterms:W3CDTF">2026-03-09T02:11:48Z</dcterms:created>
  <dcterms:modified xsi:type="dcterms:W3CDTF">2026-06-09T10:48:44Z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D95E15DF94AD483885A5A47AC79C8D4E_13</vt:lpwstr>
  </property>
  <property fmtid="{D5CDD505-2E9C-101B-9397-08002B2CF9AE}" pid="3" name="KSOProductBuildVer">
    <vt:lpwstr>1033-12.1.0.26880</vt:lpwstr>
  </property>
</Properties>
</file>