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56"/>
  </p:notesMasterIdLst>
  <p:sldIdLst>
    <p:sldId id="482" r:id="rId4"/>
    <p:sldId id="435" r:id="rId5"/>
    <p:sldId id="472" r:id="rId6"/>
    <p:sldId id="260" r:id="rId7"/>
    <p:sldId id="473" r:id="rId8"/>
    <p:sldId id="464" r:id="rId9"/>
    <p:sldId id="484" r:id="rId10"/>
    <p:sldId id="485" r:id="rId11"/>
    <p:sldId id="436" r:id="rId12"/>
    <p:sldId id="440" r:id="rId13"/>
    <p:sldId id="444" r:id="rId14"/>
    <p:sldId id="445" r:id="rId15"/>
    <p:sldId id="446" r:id="rId16"/>
    <p:sldId id="447" r:id="rId17"/>
    <p:sldId id="448" r:id="rId18"/>
    <p:sldId id="486" r:id="rId19"/>
    <p:sldId id="463" r:id="rId20"/>
    <p:sldId id="437" r:id="rId21"/>
    <p:sldId id="449" r:id="rId22"/>
    <p:sldId id="450" r:id="rId23"/>
    <p:sldId id="451" r:id="rId24"/>
    <p:sldId id="452" r:id="rId25"/>
    <p:sldId id="453" r:id="rId26"/>
    <p:sldId id="454" r:id="rId27"/>
    <p:sldId id="455" r:id="rId28"/>
    <p:sldId id="456" r:id="rId29"/>
    <p:sldId id="457" r:id="rId30"/>
    <p:sldId id="458" r:id="rId31"/>
    <p:sldId id="465" r:id="rId32"/>
    <p:sldId id="438" r:id="rId33"/>
    <p:sldId id="443" r:id="rId34"/>
    <p:sldId id="460" r:id="rId35"/>
    <p:sldId id="462" r:id="rId36"/>
    <p:sldId id="468" r:id="rId37"/>
    <p:sldId id="461" r:id="rId38"/>
    <p:sldId id="469" r:id="rId39"/>
    <p:sldId id="470" r:id="rId40"/>
    <p:sldId id="466" r:id="rId41"/>
    <p:sldId id="439" r:id="rId42"/>
    <p:sldId id="474" r:id="rId43"/>
    <p:sldId id="471" r:id="rId44"/>
    <p:sldId id="475" r:id="rId45"/>
    <p:sldId id="476" r:id="rId46"/>
    <p:sldId id="477" r:id="rId47"/>
    <p:sldId id="478" r:id="rId48"/>
    <p:sldId id="262" r:id="rId49"/>
    <p:sldId id="263" r:id="rId50"/>
    <p:sldId id="264" r:id="rId51"/>
    <p:sldId id="479" r:id="rId52"/>
    <p:sldId id="480" r:id="rId53"/>
    <p:sldId id="267" r:id="rId54"/>
    <p:sldId id="467" r:id="rId55"/>
  </p:sldIdLst>
  <p:sldSz cx="18288000" cy="10287000"/>
  <p:notesSz cx="6858000" cy="9144000"/>
  <p:embeddedFontLst>
    <p:embeddedFont>
      <p:font typeface="Congenial" panose="020B0604020202020204" charset="0"/>
      <p:regular r:id="rId57"/>
      <p:bold r:id="rId58"/>
      <p:italic r:id="rId59"/>
      <p:boldItalic r:id="rId60"/>
    </p:embeddedFont>
    <p:embeddedFont>
      <p:font typeface="Impact" panose="020B0806030902050204" pitchFamily="34" charset="0"/>
      <p:regular r:id="rId61"/>
    </p:embeddedFont>
    <p:embeddedFont>
      <p:font typeface="Times" panose="02020603050405020304" pitchFamily="18" charset="0"/>
      <p:regular r:id="rId62"/>
      <p:bold r:id="rId63"/>
      <p:italic r:id="rId64"/>
      <p:boldItalic r:id="rId65"/>
    </p:embeddedFont>
    <p:embeddedFont>
      <p:font typeface="Suranna" panose="020B0604020202020204" charset="0"/>
      <p:regular r:id="rId66"/>
    </p:embeddedFont>
    <p:embeddedFont>
      <p:font typeface="Dreaming Outloud Pro" panose="020B0604020202020204" charset="0"/>
      <p:regular r:id="rId67"/>
      <p:italic r:id="rId68"/>
    </p:embeddedFont>
    <p:embeddedFont>
      <p:font typeface="Calibri" panose="020F0502020204030204" pitchFamily="34" charset="0"/>
      <p:regular r:id="rId69"/>
      <p:bold r:id="rId70"/>
      <p:italic r:id="rId71"/>
      <p:boldItalic r:id="rId72"/>
    </p:embeddedFont>
    <p:embeddedFont>
      <p:font typeface="Sniglet" panose="020B0604020202020204" charset="0"/>
      <p:regular r:id="rId73"/>
    </p:embeddedFont>
    <p:embeddedFont>
      <p:font typeface="Margin" charset="0"/>
      <p:regular r:id="rId74"/>
    </p:embeddedFont>
    <p:embeddedFont>
      <p:font typeface="HP001 4 hàng" panose="020B0603050302020204" pitchFamily="34" charset="0"/>
      <p:regular r:id="rId75"/>
      <p:bold r:id="rId76"/>
    </p:embeddedFont>
    <p:embeddedFont>
      <p:font typeface="Fredoka One" panose="020B0604020202020204" charset="0"/>
      <p:regular r:id="rId77"/>
    </p:embeddedFont>
    <p:embeddedFont>
      <p:font typeface="Agrandir Medium" panose="020B0604020202020204" charset="0"/>
      <p:regular r:id="rId78"/>
    </p:embeddedFont>
    <p:embeddedFont>
      <p:font typeface="Calibri Light" panose="020F0302020204030204" pitchFamily="34" charset="0"/>
      <p:regular r:id="rId79"/>
      <p:italic r:id="rId8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6275" autoAdjust="0"/>
  </p:normalViewPr>
  <p:slideViewPr>
    <p:cSldViewPr>
      <p:cViewPr varScale="1">
        <p:scale>
          <a:sx n="59" d="100"/>
          <a:sy n="59" d="100"/>
        </p:scale>
        <p:origin x="62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76" Type="http://schemas.openxmlformats.org/officeDocument/2006/relationships/font" Target="fonts/font20.fntdata"/><Relationship Id="rId84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font" Target="fonts/font18.fntdata"/><Relationship Id="rId79" Type="http://schemas.openxmlformats.org/officeDocument/2006/relationships/font" Target="fonts/font23.fntdata"/><Relationship Id="rId5" Type="http://schemas.openxmlformats.org/officeDocument/2006/relationships/slide" Target="slides/slide2.xml"/><Relationship Id="rId61" Type="http://schemas.openxmlformats.org/officeDocument/2006/relationships/font" Target="fonts/font5.fntdata"/><Relationship Id="rId82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78" Type="http://schemas.openxmlformats.org/officeDocument/2006/relationships/font" Target="fonts/font22.fntdata"/><Relationship Id="rId8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77" Type="http://schemas.openxmlformats.org/officeDocument/2006/relationships/font" Target="fonts/font21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16.fntdata"/><Relationship Id="rId80" Type="http://schemas.openxmlformats.org/officeDocument/2006/relationships/font" Target="fonts/font2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font" Target="fonts/font19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33F6BC-B8B0-470F-B99D-A829B9A55B79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22EE11-182A-4D87-8C46-71394B870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74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2EE11-182A-4D87-8C46-71394B870E0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00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2EE11-182A-4D87-8C46-71394B870E0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584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2EE11-182A-4D87-8C46-71394B870E0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38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2EE11-182A-4D87-8C46-71394B870E0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729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2EE11-182A-4D87-8C46-71394B870E0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2033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2EE11-182A-4D87-8C46-71394B870E0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28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2EE11-182A-4D87-8C46-71394B870E0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464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2EE11-182A-4D87-8C46-71394B870E0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4648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2EE11-182A-4D87-8C46-71394B870E0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211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2EE11-182A-4D87-8C46-71394B870E0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279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2EE11-182A-4D87-8C46-71394B870E0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71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2EE11-182A-4D87-8C46-71394B870E0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7443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2EE11-182A-4D87-8C46-71394B870E0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6093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2EE11-182A-4D87-8C46-71394B870E0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596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2EE11-182A-4D87-8C46-71394B870E0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847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2EE11-182A-4D87-8C46-71394B870E0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225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2EE11-182A-4D87-8C46-71394B870E0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339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2EE11-182A-4D87-8C46-71394B870E0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45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2EE11-182A-4D87-8C46-71394B870E0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376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2EE11-182A-4D87-8C46-71394B870E0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560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2EE11-182A-4D87-8C46-71394B870E0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12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2EE11-182A-4D87-8C46-71394B870E0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361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2EE11-182A-4D87-8C46-71394B870E0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715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2EE11-182A-4D87-8C46-71394B870E0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42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685800" indent="0" algn="ctr">
              <a:buNone/>
              <a:defRPr/>
            </a:lvl2pPr>
            <a:lvl3pPr marL="1371600" indent="0" algn="ctr">
              <a:buNone/>
              <a:defRPr/>
            </a:lvl3pPr>
            <a:lvl4pPr marL="2057400" indent="0" algn="ctr">
              <a:buNone/>
              <a:defRPr/>
            </a:lvl4pPr>
            <a:lvl5pPr marL="2743200" indent="0" algn="ctr">
              <a:buNone/>
              <a:defRPr/>
            </a:lvl5pPr>
            <a:lvl6pPr marL="3429000" indent="0" algn="ctr">
              <a:buNone/>
              <a:defRPr/>
            </a:lvl6pPr>
            <a:lvl7pPr marL="4114800" indent="0" algn="ctr">
              <a:buNone/>
              <a:defRPr/>
            </a:lvl7pPr>
            <a:lvl8pPr marL="4800600" indent="0" algn="ctr">
              <a:buNone/>
              <a:defRPr/>
            </a:lvl8pPr>
            <a:lvl9pPr marL="5486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2C604BB-0AA6-21A0-795A-9E3EA341B9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>
              <a:buClr>
                <a:srgbClr val="000000"/>
              </a:buClr>
              <a:defRPr/>
            </a:pPr>
            <a:fld id="{34F0C31B-0887-417D-ADA4-4E9B60EEA86A}" type="datetimeFigureOut">
              <a:rPr lang="en-US" kern="0" smtClean="0">
                <a:solidFill>
                  <a:srgbClr val="000000"/>
                </a:solidFill>
                <a:sym typeface="Arial"/>
              </a:rPr>
              <a:pPr defTabSz="1828800">
                <a:buClr>
                  <a:srgbClr val="000000"/>
                </a:buClr>
                <a:defRPr/>
              </a:pPr>
              <a:t>6/7/2026</a:t>
            </a:fld>
            <a:endParaRPr lang="en-US" ker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4476AA-7A3C-B786-9491-AE50242841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47DF97-ADA8-09EC-7417-F55F07A285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>
              <a:buClr>
                <a:srgbClr val="000000"/>
              </a:buClr>
            </a:pPr>
            <a:fld id="{50818DD4-0D8F-412B-B965-37D9ED76656C}" type="slidenum">
              <a:rPr lang="en-US" altLang="en-US" kern="0" smtClean="0">
                <a:solidFill>
                  <a:srgbClr val="000000"/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‹#›</a:t>
            </a:fld>
            <a:endParaRPr lang="en-US" altLang="en-US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5366375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A9B2C52-D1B4-E95B-ED06-61D133CA76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>
              <a:buClr>
                <a:srgbClr val="000000"/>
              </a:buClr>
              <a:defRPr/>
            </a:pPr>
            <a:fld id="{258EFB57-1CFC-4C5A-96AE-847ED14B5178}" type="datetimeFigureOut">
              <a:rPr lang="en-US" kern="0" smtClean="0">
                <a:solidFill>
                  <a:srgbClr val="000000"/>
                </a:solidFill>
                <a:sym typeface="Arial"/>
              </a:rPr>
              <a:pPr defTabSz="1828800">
                <a:buClr>
                  <a:srgbClr val="000000"/>
                </a:buClr>
                <a:defRPr/>
              </a:pPr>
              <a:t>6/7/2026</a:t>
            </a:fld>
            <a:endParaRPr lang="en-US" ker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4BCE6A-84C8-ECB5-6F58-99C863E8F0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34EB125-DCB8-F07C-134F-DFA5993ABB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>
              <a:buClr>
                <a:srgbClr val="000000"/>
              </a:buClr>
            </a:pPr>
            <a:fld id="{0B4FF11C-0552-4838-AC69-A970C5007E87}" type="slidenum">
              <a:rPr lang="en-US" altLang="en-US" kern="0" smtClean="0">
                <a:solidFill>
                  <a:srgbClr val="000000"/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‹#›</a:t>
            </a:fld>
            <a:endParaRPr lang="en-US" altLang="en-US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3986238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307C30-2974-DFC5-49C6-0A5567EE70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>
              <a:buClr>
                <a:srgbClr val="000000"/>
              </a:buClr>
              <a:defRPr/>
            </a:pPr>
            <a:fld id="{F7F68880-2C3F-48F3-8FBD-FBA25310ADC9}" type="datetimeFigureOut">
              <a:rPr lang="en-US" kern="0" smtClean="0">
                <a:solidFill>
                  <a:srgbClr val="000000"/>
                </a:solidFill>
                <a:sym typeface="Arial"/>
              </a:rPr>
              <a:pPr defTabSz="1828800">
                <a:buClr>
                  <a:srgbClr val="000000"/>
                </a:buClr>
                <a:defRPr/>
              </a:pPr>
              <a:t>6/7/2026</a:t>
            </a:fld>
            <a:endParaRPr lang="en-US" ker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4D9577-CF21-F7CD-5066-20C317D59E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AD14A6-2869-81F0-B8F5-EAEE45A1F9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>
              <a:buClr>
                <a:srgbClr val="000000"/>
              </a:buClr>
            </a:pPr>
            <a:fld id="{E3C434EA-B46F-4F63-A294-DEAD0D9659F4}" type="slidenum">
              <a:rPr lang="en-US" altLang="en-US" kern="0" smtClean="0">
                <a:solidFill>
                  <a:srgbClr val="000000"/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‹#›</a:t>
            </a:fld>
            <a:endParaRPr lang="en-US" altLang="en-US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5803366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EB7AD0-DC92-B3EB-6900-F899EB82A0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>
              <a:buClr>
                <a:srgbClr val="000000"/>
              </a:buClr>
              <a:defRPr/>
            </a:pPr>
            <a:fld id="{7EEF0670-CB6B-4ECB-88E7-1C2CEF26381E}" type="datetimeFigureOut">
              <a:rPr lang="en-US" kern="0" smtClean="0">
                <a:solidFill>
                  <a:srgbClr val="000000"/>
                </a:solidFill>
                <a:sym typeface="Arial"/>
              </a:rPr>
              <a:pPr defTabSz="1828800">
                <a:buClr>
                  <a:srgbClr val="000000"/>
                </a:buClr>
                <a:defRPr/>
              </a:pPr>
              <a:t>6/7/2026</a:t>
            </a:fld>
            <a:endParaRPr lang="en-US" ker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416AFE-C9D8-11C2-C314-4C656C5B96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6B1C11-B18F-27EB-1A26-6D23BB8BDD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>
              <a:buClr>
                <a:srgbClr val="000000"/>
              </a:buClr>
            </a:pPr>
            <a:fld id="{F0251081-8DC9-40D4-85FC-D5D3179BEC06}" type="slidenum">
              <a:rPr lang="en-US" altLang="en-US" kern="0" smtClean="0">
                <a:solidFill>
                  <a:srgbClr val="000000"/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‹#›</a:t>
            </a:fld>
            <a:endParaRPr lang="en-US" altLang="en-US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647974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D0EF132-BA2C-1302-2396-C0256BD670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>
              <a:buClr>
                <a:srgbClr val="000000"/>
              </a:buClr>
              <a:defRPr/>
            </a:pPr>
            <a:fld id="{17D53B18-D64E-4018-B1AB-815CF05AD6A7}" type="datetimeFigureOut">
              <a:rPr lang="en-US" kern="0" smtClean="0">
                <a:solidFill>
                  <a:srgbClr val="000000"/>
                </a:solidFill>
                <a:sym typeface="Arial"/>
              </a:rPr>
              <a:pPr defTabSz="1828800">
                <a:buClr>
                  <a:srgbClr val="000000"/>
                </a:buClr>
                <a:defRPr/>
              </a:pPr>
              <a:t>6/7/2026</a:t>
            </a:fld>
            <a:endParaRPr lang="en-US" ker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65726B7-B283-8E5F-24E0-8C3EC2F7D1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FE4144C-C98C-CB75-C222-B78E5426BD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>
              <a:buClr>
                <a:srgbClr val="000000"/>
              </a:buClr>
            </a:pPr>
            <a:fld id="{551FB0DF-E9C7-4A58-A929-C0F05D3D20AB}" type="slidenum">
              <a:rPr lang="en-US" altLang="en-US" kern="0" smtClean="0">
                <a:solidFill>
                  <a:srgbClr val="000000"/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‹#›</a:t>
            </a:fld>
            <a:endParaRPr lang="en-US" altLang="en-US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9797204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D976504-AE72-1354-261D-078381A616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>
              <a:buClr>
                <a:srgbClr val="000000"/>
              </a:buClr>
              <a:defRPr/>
            </a:pPr>
            <a:fld id="{7666745F-80FB-44FC-B2D5-81A65C96DDC1}" type="datetimeFigureOut">
              <a:rPr lang="en-US" kern="0" smtClean="0">
                <a:solidFill>
                  <a:srgbClr val="000000"/>
                </a:solidFill>
                <a:sym typeface="Arial"/>
              </a:rPr>
              <a:pPr defTabSz="1828800">
                <a:buClr>
                  <a:srgbClr val="000000"/>
                </a:buClr>
                <a:defRPr/>
              </a:pPr>
              <a:t>6/7/2026</a:t>
            </a:fld>
            <a:endParaRPr lang="en-US" ker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712F39F-F2EF-BCAF-B6F2-E0CB62EDA9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B9FB704-040B-160F-8475-9BB72A78EB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>
              <a:buClr>
                <a:srgbClr val="000000"/>
              </a:buClr>
            </a:pPr>
            <a:fld id="{C78C6AE8-06BC-4D2A-B4C2-008048B20A0F}" type="slidenum">
              <a:rPr lang="en-US" altLang="en-US" kern="0" smtClean="0">
                <a:solidFill>
                  <a:srgbClr val="000000"/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‹#›</a:t>
            </a:fld>
            <a:endParaRPr lang="en-US" altLang="en-US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5534617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707F728-08AE-8F1E-4E32-AF8652FCDD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>
              <a:buClr>
                <a:srgbClr val="000000"/>
              </a:buClr>
              <a:defRPr/>
            </a:pPr>
            <a:fld id="{67136C79-3D11-4836-A680-B4AB010C53E0}" type="datetimeFigureOut">
              <a:rPr lang="en-US" kern="0" smtClean="0">
                <a:solidFill>
                  <a:srgbClr val="000000"/>
                </a:solidFill>
                <a:sym typeface="Arial"/>
              </a:rPr>
              <a:pPr defTabSz="1828800">
                <a:buClr>
                  <a:srgbClr val="000000"/>
                </a:buClr>
                <a:defRPr/>
              </a:pPr>
              <a:t>6/7/2026</a:t>
            </a:fld>
            <a:endParaRPr lang="en-US" ker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5C38D2E-9F63-C79E-A799-45867AB2F5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7011C1E-C23E-1D53-AB57-F2F82B1F65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>
              <a:buClr>
                <a:srgbClr val="000000"/>
              </a:buClr>
            </a:pPr>
            <a:fld id="{4C4A98B4-58B2-4C61-9345-CC7B01762F27}" type="slidenum">
              <a:rPr lang="en-US" altLang="en-US" kern="0" smtClean="0">
                <a:solidFill>
                  <a:srgbClr val="000000"/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‹#›</a:t>
            </a:fld>
            <a:endParaRPr lang="en-US" altLang="en-US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1184994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249E59-586B-7049-24F9-91459A9E3D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>
              <a:buClr>
                <a:srgbClr val="000000"/>
              </a:buClr>
              <a:defRPr/>
            </a:pPr>
            <a:fld id="{7EB54707-FC27-45D0-AD1E-14DA9D678908}" type="datetimeFigureOut">
              <a:rPr lang="en-US" kern="0" smtClean="0">
                <a:solidFill>
                  <a:srgbClr val="000000"/>
                </a:solidFill>
                <a:sym typeface="Arial"/>
              </a:rPr>
              <a:pPr defTabSz="1828800">
                <a:buClr>
                  <a:srgbClr val="000000"/>
                </a:buClr>
                <a:defRPr/>
              </a:pPr>
              <a:t>6/7/2026</a:t>
            </a:fld>
            <a:endParaRPr lang="en-US" ker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95935D-EC62-AC44-522F-EEC9DB9F75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36458E-43BB-5529-CB91-80498059D2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>
              <a:buClr>
                <a:srgbClr val="000000"/>
              </a:buClr>
            </a:pPr>
            <a:fld id="{86C5E3E1-0897-4F03-B702-8E1A3689EE27}" type="slidenum">
              <a:rPr lang="en-US" altLang="en-US" kern="0" smtClean="0">
                <a:solidFill>
                  <a:srgbClr val="000000"/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‹#›</a:t>
            </a:fld>
            <a:endParaRPr lang="en-US" altLang="en-US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0031824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2CC84D-2AAE-9825-5ED2-A918AEF02C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>
              <a:buClr>
                <a:srgbClr val="000000"/>
              </a:buClr>
              <a:defRPr/>
            </a:pPr>
            <a:fld id="{A5811133-B50F-4F21-873A-A0C21567B2F3}" type="datetimeFigureOut">
              <a:rPr lang="en-US" kern="0" smtClean="0">
                <a:solidFill>
                  <a:srgbClr val="000000"/>
                </a:solidFill>
                <a:sym typeface="Arial"/>
              </a:rPr>
              <a:pPr defTabSz="1828800">
                <a:buClr>
                  <a:srgbClr val="000000"/>
                </a:buClr>
                <a:defRPr/>
              </a:pPr>
              <a:t>6/7/2026</a:t>
            </a:fld>
            <a:endParaRPr lang="en-US" ker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6F9B85-0E12-3479-2E91-E9B4C44936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B06A2B-D15E-0B15-9799-E75E735209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>
              <a:buClr>
                <a:srgbClr val="000000"/>
              </a:buClr>
            </a:pPr>
            <a:fld id="{DEBBBE19-D0A0-4CD3-B81E-0E6FEEA51255}" type="slidenum">
              <a:rPr lang="en-US" altLang="en-US" kern="0" smtClean="0">
                <a:solidFill>
                  <a:srgbClr val="000000"/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‹#›</a:t>
            </a:fld>
            <a:endParaRPr lang="en-US" altLang="en-US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8671690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8FC267-7D6E-B907-8A45-E191C29844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>
              <a:buClr>
                <a:srgbClr val="000000"/>
              </a:buClr>
              <a:defRPr/>
            </a:pPr>
            <a:fld id="{FB5312CA-12ED-47E7-A4B3-74EC946B434F}" type="datetimeFigureOut">
              <a:rPr lang="en-US" kern="0" smtClean="0">
                <a:solidFill>
                  <a:srgbClr val="000000"/>
                </a:solidFill>
                <a:sym typeface="Arial"/>
              </a:rPr>
              <a:pPr defTabSz="1828800">
                <a:buClr>
                  <a:srgbClr val="000000"/>
                </a:buClr>
                <a:defRPr/>
              </a:pPr>
              <a:t>6/7/2026</a:t>
            </a:fld>
            <a:endParaRPr lang="en-US" ker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B960F7-932D-DE25-A134-C74E150ECA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2E685C-B144-5485-C572-97ADF8E29B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>
              <a:buClr>
                <a:srgbClr val="000000"/>
              </a:buClr>
            </a:pPr>
            <a:fld id="{9C8852B0-57CA-452A-8445-4391FE9C582C}" type="slidenum">
              <a:rPr lang="en-US" altLang="en-US" kern="0" smtClean="0">
                <a:solidFill>
                  <a:srgbClr val="000000"/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‹#›</a:t>
            </a:fld>
            <a:endParaRPr lang="en-US" altLang="en-US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925025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D8C56CC-3A06-BD36-F929-9CD4A8FEC0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>
              <a:buClr>
                <a:srgbClr val="000000"/>
              </a:buClr>
              <a:defRPr/>
            </a:pPr>
            <a:fld id="{F639A25D-CE9A-4AE6-9309-D032682EC9C2}" type="datetimeFigureOut">
              <a:rPr lang="en-US" kern="0" smtClean="0">
                <a:solidFill>
                  <a:srgbClr val="000000"/>
                </a:solidFill>
                <a:sym typeface="Arial"/>
              </a:rPr>
              <a:pPr defTabSz="1828800">
                <a:buClr>
                  <a:srgbClr val="000000"/>
                </a:buClr>
                <a:defRPr/>
              </a:pPr>
              <a:t>6/7/2026</a:t>
            </a:fld>
            <a:endParaRPr lang="en-US" ker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2A3758-6129-C3BB-8EFD-AD64220824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13F375-C6FA-3B4B-835E-C538490FE9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>
              <a:buClr>
                <a:srgbClr val="000000"/>
              </a:buClr>
            </a:pPr>
            <a:fld id="{CA47F8CB-B48D-4D3C-9448-DF0B229EB144}" type="slidenum">
              <a:rPr lang="en-US" altLang="en-US" kern="0" smtClean="0">
                <a:solidFill>
                  <a:srgbClr val="000000"/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‹#›</a:t>
            </a:fld>
            <a:endParaRPr lang="en-US" altLang="en-US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6400752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880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B5CE3D6F-BF30-4FDD-8173-4630B05A16AE}" type="datetimeFigureOut">
              <a:rPr lang="en-US" sz="2700" smtClean="0">
                <a:solidFill>
                  <a:prstClr val="black"/>
                </a:solidFill>
              </a:rPr>
              <a:pPr defTabSz="1371600"/>
              <a:t>6/7/2026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8159A180-A019-424A-B11C-59C4FC7D2667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302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B5CE3D6F-BF30-4FDD-8173-4630B05A16AE}" type="datetimeFigureOut">
              <a:rPr lang="en-US" sz="2700" smtClean="0">
                <a:solidFill>
                  <a:prstClr val="black"/>
                </a:solidFill>
              </a:rPr>
              <a:pPr defTabSz="1371600"/>
              <a:t>6/7/2026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8159A180-A019-424A-B11C-59C4FC7D2667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9860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B5CE3D6F-BF30-4FDD-8173-4630B05A16AE}" type="datetimeFigureOut">
              <a:rPr lang="en-US" sz="2700" smtClean="0">
                <a:solidFill>
                  <a:prstClr val="black"/>
                </a:solidFill>
              </a:rPr>
              <a:pPr defTabSz="1371600"/>
              <a:t>6/7/2026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8159A180-A019-424A-B11C-59C4FC7D2667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00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B5CE3D6F-BF30-4FDD-8173-4630B05A16AE}" type="datetimeFigureOut">
              <a:rPr lang="en-US" sz="2700" smtClean="0">
                <a:solidFill>
                  <a:prstClr val="black"/>
                </a:solidFill>
              </a:rPr>
              <a:pPr defTabSz="1371600"/>
              <a:t>6/7/2026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8159A180-A019-424A-B11C-59C4FC7D2667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663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1EF7C37-C816-0511-BF3A-78ADB85391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8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AC03068-2C17-8EB9-5BFE-6C00D50CC3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2"/>
            <a:ext cx="16459200" cy="678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1140" name="Rectangle 4">
            <a:extLst>
              <a:ext uri="{FF2B5EF4-FFF2-40B4-BE49-F238E27FC236}">
                <a16:creationId xmlns:a16="http://schemas.microsoft.com/office/drawing/2014/main" id="{1B5DDF2F-A036-6A55-41BB-3D976D9605F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>
                <a:latin typeface="Arial" charset="0"/>
                <a:cs typeface="Arial" charset="0"/>
              </a:defRPr>
            </a:lvl1pPr>
          </a:lstStyle>
          <a:p>
            <a:pPr defTabSz="1828800">
              <a:buClr>
                <a:srgbClr val="000000"/>
              </a:buClr>
              <a:defRPr/>
            </a:pPr>
            <a:fld id="{F57208C4-CE0B-488C-B54B-26672AB13E6F}" type="datetimeFigureOut">
              <a:rPr lang="en-US" kern="0" smtClean="0">
                <a:solidFill>
                  <a:srgbClr val="000000"/>
                </a:solidFill>
                <a:sym typeface="Arial"/>
              </a:rPr>
              <a:pPr defTabSz="1828800">
                <a:buClr>
                  <a:srgbClr val="000000"/>
                </a:buClr>
                <a:defRPr/>
              </a:pPr>
              <a:t>6/7/2026</a:t>
            </a:fld>
            <a:endParaRPr lang="en-US" ker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91141" name="Rectangle 5">
            <a:extLst>
              <a:ext uri="{FF2B5EF4-FFF2-40B4-BE49-F238E27FC236}">
                <a16:creationId xmlns:a16="http://schemas.microsoft.com/office/drawing/2014/main" id="{F2999A40-C7D4-E1B3-1E87-16B2298F3DD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 noProof="1">
                <a:latin typeface="Arial" charset="0"/>
                <a:cs typeface="Arial" charset="0"/>
              </a:defRPr>
            </a:lvl1pPr>
          </a:lstStyle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91142" name="Rectangle 6">
            <a:extLst>
              <a:ext uri="{FF2B5EF4-FFF2-40B4-BE49-F238E27FC236}">
                <a16:creationId xmlns:a16="http://schemas.microsoft.com/office/drawing/2014/main" id="{BC13D4F0-80E2-527B-0C08-CBCA55A2D02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/>
            </a:lvl1pPr>
          </a:lstStyle>
          <a:p>
            <a:pPr defTabSz="1828800">
              <a:buClr>
                <a:srgbClr val="000000"/>
              </a:buClr>
            </a:pPr>
            <a:fld id="{A988C5EA-242B-46D8-A059-9B78ED6B8702}" type="slidenum">
              <a:rPr lang="en-US" altLang="en-US" kern="0" smtClean="0">
                <a:solidFill>
                  <a:srgbClr val="000000"/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‹#›</a:t>
            </a:fld>
            <a:endParaRPr lang="en-US" altLang="en-US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179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ndAc>
      <p:stSnd>
        <p:snd r:embed="rId13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  <a:ea typeface="+mn-ea"/>
          <a:cs typeface="+mn-cs"/>
        </a:defRPr>
      </a:lvl1pPr>
      <a:lvl2pPr marL="1114426" indent="-428626" algn="l" rtl="0" eaLnBrk="0" fontAlgn="base" hangingPunct="0">
        <a:spcBef>
          <a:spcPct val="20000"/>
        </a:spcBef>
        <a:spcAft>
          <a:spcPct val="0"/>
        </a:spcAft>
        <a:buChar char="–"/>
        <a:defRPr sz="4200">
          <a:solidFill>
            <a:schemeClr val="tx1"/>
          </a:solidFill>
          <a:latin typeface="+mn-lt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5pPr>
      <a:lvl6pPr marL="37719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6pPr>
      <a:lvl7pPr marL="44577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7pPr>
      <a:lvl8pPr marL="51435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8pPr>
      <a:lvl9pPr marL="58293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5.png"/><Relationship Id="rId5" Type="http://schemas.openxmlformats.org/officeDocument/2006/relationships/image" Target="../media/image46.svg"/><Relationship Id="rId10" Type="http://schemas.openxmlformats.org/officeDocument/2006/relationships/image" Target="../media/image49.sv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6.png"/><Relationship Id="rId5" Type="http://schemas.openxmlformats.org/officeDocument/2006/relationships/image" Target="../media/image46.svg"/><Relationship Id="rId10" Type="http://schemas.openxmlformats.org/officeDocument/2006/relationships/image" Target="../media/image49.sv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svg"/><Relationship Id="rId12" Type="http://schemas.openxmlformats.org/officeDocument/2006/relationships/image" Target="../media/image49.svg"/><Relationship Id="rId2" Type="http://schemas.microsoft.com/office/2007/relationships/media" Target="../media/media2.mp3"/><Relationship Id="rId16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openxmlformats.org/officeDocument/2006/relationships/image" Target="../media/image4.png"/><Relationship Id="rId15" Type="http://schemas.openxmlformats.org/officeDocument/2006/relationships/image" Target="../media/image27.GIF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2.svg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svg"/><Relationship Id="rId12" Type="http://schemas.openxmlformats.org/officeDocument/2006/relationships/image" Target="../media/image49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openxmlformats.org/officeDocument/2006/relationships/image" Target="../media/image4.png"/><Relationship Id="rId15" Type="http://schemas.openxmlformats.org/officeDocument/2006/relationships/image" Target="../media/image27.GIF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2.svg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6.svg"/><Relationship Id="rId11" Type="http://schemas.openxmlformats.org/officeDocument/2006/relationships/image" Target="../media/image49.sv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openxmlformats.org/officeDocument/2006/relationships/image" Target="../media/image23.png"/><Relationship Id="rId14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svg"/><Relationship Id="rId12" Type="http://schemas.openxmlformats.org/officeDocument/2006/relationships/image" Target="../media/image49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openxmlformats.org/officeDocument/2006/relationships/image" Target="../media/image4.png"/><Relationship Id="rId15" Type="http://schemas.openxmlformats.org/officeDocument/2006/relationships/image" Target="../media/image30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2.svg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.png"/><Relationship Id="rId7" Type="http://schemas.openxmlformats.org/officeDocument/2006/relationships/image" Target="../media/image42.svg"/><Relationship Id="rId12" Type="http://schemas.openxmlformats.org/officeDocument/2006/relationships/audio" Target="../media/audio6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12.svg"/><Relationship Id="rId10" Type="http://schemas.openxmlformats.org/officeDocument/2006/relationships/image" Target="../media/image20.gif"/><Relationship Id="rId4" Type="http://schemas.openxmlformats.org/officeDocument/2006/relationships/image" Target="../media/image18.png"/><Relationship Id="rId9" Type="http://schemas.openxmlformats.org/officeDocument/2006/relationships/image" Target="../media/image1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14.svg"/><Relationship Id="rId12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7.svg"/><Relationship Id="rId5" Type="http://schemas.openxmlformats.org/officeDocument/2006/relationships/image" Target="../media/image26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12.sv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32.png"/><Relationship Id="rId5" Type="http://schemas.openxmlformats.org/officeDocument/2006/relationships/image" Target="../media/image46.svg"/><Relationship Id="rId10" Type="http://schemas.openxmlformats.org/officeDocument/2006/relationships/image" Target="../media/image49.svg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6.png"/><Relationship Id="rId12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svg"/><Relationship Id="rId12" Type="http://schemas.openxmlformats.org/officeDocument/2006/relationships/image" Target="../media/image49.sv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openxmlformats.org/officeDocument/2006/relationships/image" Target="../media/image4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2.svg"/><Relationship Id="rId1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svg"/><Relationship Id="rId12" Type="http://schemas.openxmlformats.org/officeDocument/2006/relationships/image" Target="../media/image49.sv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openxmlformats.org/officeDocument/2006/relationships/image" Target="../media/image4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2.svg"/><Relationship Id="rId1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svg"/><Relationship Id="rId12" Type="http://schemas.openxmlformats.org/officeDocument/2006/relationships/image" Target="../media/image49.sv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openxmlformats.org/officeDocument/2006/relationships/image" Target="../media/image4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2.svg"/><Relationship Id="rId1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svg"/><Relationship Id="rId12" Type="http://schemas.openxmlformats.org/officeDocument/2006/relationships/image" Target="../media/image49.sv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openxmlformats.org/officeDocument/2006/relationships/image" Target="../media/image4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2.svg"/><Relationship Id="rId1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sv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36.png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sv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37.png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sv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38.png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sv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39.png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2.png"/><Relationship Id="rId3" Type="http://schemas.openxmlformats.org/officeDocument/2006/relationships/image" Target="../media/image4.png"/><Relationship Id="rId7" Type="http://schemas.openxmlformats.org/officeDocument/2006/relationships/image" Target="../media/image46.sv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9.svg"/><Relationship Id="rId15" Type="http://schemas.openxmlformats.org/officeDocument/2006/relationships/image" Target="../media/image44.png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12.svg"/><Relationship Id="rId1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audio" Target="../media/audio6.wav"/><Relationship Id="rId3" Type="http://schemas.openxmlformats.org/officeDocument/2006/relationships/audio" Target="../media/audio6.wav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20.gif"/><Relationship Id="rId5" Type="http://schemas.openxmlformats.org/officeDocument/2006/relationships/image" Target="../media/image18.png"/><Relationship Id="rId10" Type="http://schemas.openxmlformats.org/officeDocument/2006/relationships/image" Target="../media/image14.svg"/><Relationship Id="rId4" Type="http://schemas.openxmlformats.org/officeDocument/2006/relationships/image" Target="../media/image17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7.svg"/><Relationship Id="rId3" Type="http://schemas.openxmlformats.org/officeDocument/2006/relationships/image" Target="../media/image9.png"/><Relationship Id="rId7" Type="http://schemas.openxmlformats.org/officeDocument/2006/relationships/image" Target="../media/image31.svg"/><Relationship Id="rId12" Type="http://schemas.openxmlformats.org/officeDocument/2006/relationships/image" Target="../media/image1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33.svg"/><Relationship Id="rId14" Type="http://schemas.openxmlformats.org/officeDocument/2006/relationships/audio" Target="../media/audio4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14.svg"/><Relationship Id="rId12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7.svg"/><Relationship Id="rId5" Type="http://schemas.openxmlformats.org/officeDocument/2006/relationships/image" Target="../media/image26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5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8.png"/><Relationship Id="rId3" Type="http://schemas.openxmlformats.org/officeDocument/2006/relationships/image" Target="../media/image4.png"/><Relationship Id="rId7" Type="http://schemas.openxmlformats.org/officeDocument/2006/relationships/image" Target="../media/image12.svg"/><Relationship Id="rId12" Type="http://schemas.openxmlformats.org/officeDocument/2006/relationships/image" Target="../media/image27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1.svg"/><Relationship Id="rId5" Type="http://schemas.openxmlformats.org/officeDocument/2006/relationships/image" Target="../media/image46.svg"/><Relationship Id="rId10" Type="http://schemas.openxmlformats.org/officeDocument/2006/relationships/image" Target="../media/image47.png"/><Relationship Id="rId4" Type="http://schemas.openxmlformats.org/officeDocument/2006/relationships/image" Target="../media/image22.png"/><Relationship Id="rId9" Type="http://schemas.openxmlformats.org/officeDocument/2006/relationships/image" Target="../media/image71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12.sv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74.svg"/><Relationship Id="rId5" Type="http://schemas.openxmlformats.org/officeDocument/2006/relationships/image" Target="../media/image46.svg"/><Relationship Id="rId10" Type="http://schemas.openxmlformats.org/officeDocument/2006/relationships/image" Target="../media/image49.png"/><Relationship Id="rId4" Type="http://schemas.openxmlformats.org/officeDocument/2006/relationships/image" Target="../media/image22.png"/><Relationship Id="rId9" Type="http://schemas.openxmlformats.org/officeDocument/2006/relationships/image" Target="../media/image49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sv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svg"/><Relationship Id="rId12" Type="http://schemas.openxmlformats.org/officeDocument/2006/relationships/image" Target="../media/image47.png"/><Relationship Id="rId17" Type="http://schemas.openxmlformats.org/officeDocument/2006/relationships/image" Target="../media/image41.png"/><Relationship Id="rId2" Type="http://schemas.openxmlformats.org/officeDocument/2006/relationships/audio" Target="../media/media1.mp3"/><Relationship Id="rId16" Type="http://schemas.openxmlformats.org/officeDocument/2006/relationships/image" Target="../media/image27.GIF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71.svg"/><Relationship Id="rId5" Type="http://schemas.openxmlformats.org/officeDocument/2006/relationships/image" Target="../media/image4.png"/><Relationship Id="rId15" Type="http://schemas.openxmlformats.org/officeDocument/2006/relationships/image" Target="../media/image52.pn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12.svg"/><Relationship Id="rId1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svg"/><Relationship Id="rId12" Type="http://schemas.openxmlformats.org/officeDocument/2006/relationships/image" Target="../media/image19.png"/><Relationship Id="rId17" Type="http://schemas.openxmlformats.org/officeDocument/2006/relationships/image" Target="../media/image55.png"/><Relationship Id="rId2" Type="http://schemas.microsoft.com/office/2007/relationships/media" Target="../media/media4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49.svg"/><Relationship Id="rId5" Type="http://schemas.openxmlformats.org/officeDocument/2006/relationships/image" Target="../media/image4.png"/><Relationship Id="rId15" Type="http://schemas.openxmlformats.org/officeDocument/2006/relationships/image" Target="../media/image54.jpe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12.svg"/><Relationship Id="rId1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7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svg"/><Relationship Id="rId12" Type="http://schemas.openxmlformats.org/officeDocument/2006/relationships/image" Target="../media/image49.png"/><Relationship Id="rId2" Type="http://schemas.microsoft.com/office/2007/relationships/media" Target="../media/media4.mp3"/><Relationship Id="rId16" Type="http://schemas.openxmlformats.org/officeDocument/2006/relationships/image" Target="../media/image56.png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49.svg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12.svg"/><Relationship Id="rId1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7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svg"/><Relationship Id="rId12" Type="http://schemas.openxmlformats.org/officeDocument/2006/relationships/image" Target="../media/image49.png"/><Relationship Id="rId2" Type="http://schemas.microsoft.com/office/2007/relationships/media" Target="../media/media4.mp3"/><Relationship Id="rId16" Type="http://schemas.openxmlformats.org/officeDocument/2006/relationships/image" Target="../media/image57.png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49.svg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12.svg"/><Relationship Id="rId1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7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svg"/><Relationship Id="rId12" Type="http://schemas.openxmlformats.org/officeDocument/2006/relationships/image" Target="../media/image49.png"/><Relationship Id="rId2" Type="http://schemas.microsoft.com/office/2007/relationships/media" Target="../media/media4.mp3"/><Relationship Id="rId16" Type="http://schemas.openxmlformats.org/officeDocument/2006/relationships/image" Target="../media/image58.png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49.svg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12.svg"/><Relationship Id="rId1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.png"/><Relationship Id="rId7" Type="http://schemas.openxmlformats.org/officeDocument/2006/relationships/image" Target="../media/image42.svg"/><Relationship Id="rId12" Type="http://schemas.openxmlformats.org/officeDocument/2006/relationships/audio" Target="../media/audio6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12.svg"/><Relationship Id="rId10" Type="http://schemas.openxmlformats.org/officeDocument/2006/relationships/image" Target="../media/image20.gif"/><Relationship Id="rId4" Type="http://schemas.openxmlformats.org/officeDocument/2006/relationships/image" Target="../media/image18.png"/><Relationship Id="rId9" Type="http://schemas.openxmlformats.org/officeDocument/2006/relationships/image" Target="../media/image14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14.svg"/><Relationship Id="rId12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7.svg"/><Relationship Id="rId5" Type="http://schemas.openxmlformats.org/officeDocument/2006/relationships/image" Target="../media/image26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audio" Target="../media/audio3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svg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39.sv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33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88.svg"/><Relationship Id="rId12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92.svg"/><Relationship Id="rId5" Type="http://schemas.openxmlformats.org/officeDocument/2006/relationships/image" Target="../media/image86.svg"/><Relationship Id="rId10" Type="http://schemas.openxmlformats.org/officeDocument/2006/relationships/image" Target="../media/image63.png"/><Relationship Id="rId4" Type="http://schemas.openxmlformats.org/officeDocument/2006/relationships/image" Target="../media/image60.png"/><Relationship Id="rId9" Type="http://schemas.openxmlformats.org/officeDocument/2006/relationships/image" Target="../media/image90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4.png"/><Relationship Id="rId7" Type="http://schemas.openxmlformats.org/officeDocument/2006/relationships/image" Target="../media/image97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99.svg"/><Relationship Id="rId5" Type="http://schemas.openxmlformats.org/officeDocument/2006/relationships/image" Target="../media/image95.svg"/><Relationship Id="rId10" Type="http://schemas.openxmlformats.org/officeDocument/2006/relationships/image" Target="../media/image63.png"/><Relationship Id="rId4" Type="http://schemas.openxmlformats.org/officeDocument/2006/relationships/image" Target="../media/image65.png"/><Relationship Id="rId9" Type="http://schemas.openxmlformats.org/officeDocument/2006/relationships/image" Target="../media/image98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0.sv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1.png"/><Relationship Id="rId11" Type="http://schemas.openxmlformats.org/officeDocument/2006/relationships/image" Target="../media/image69.png"/><Relationship Id="rId5" Type="http://schemas.openxmlformats.org/officeDocument/2006/relationships/image" Target="../media/image59.png"/><Relationship Id="rId10" Type="http://schemas.openxmlformats.org/officeDocument/2006/relationships/image" Target="../media/image68.png"/><Relationship Id="rId4" Type="http://schemas.openxmlformats.org/officeDocument/2006/relationships/audio" Target="../media/audio1.wav"/><Relationship Id="rId9" Type="http://schemas.openxmlformats.org/officeDocument/2006/relationships/image" Target="../media/image102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4.png"/><Relationship Id="rId7" Type="http://schemas.openxmlformats.org/officeDocument/2006/relationships/image" Target="../media/image106.sv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98.svg"/><Relationship Id="rId5" Type="http://schemas.openxmlformats.org/officeDocument/2006/relationships/image" Target="../media/image95.svg"/><Relationship Id="rId10" Type="http://schemas.openxmlformats.org/officeDocument/2006/relationships/image" Target="../media/image62.png"/><Relationship Id="rId4" Type="http://schemas.openxmlformats.org/officeDocument/2006/relationships/image" Target="../media/image65.png"/><Relationship Id="rId9" Type="http://schemas.openxmlformats.org/officeDocument/2006/relationships/image" Target="../media/image99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0.svg"/><Relationship Id="rId12" Type="http://schemas.openxmlformats.org/officeDocument/2006/relationships/image" Target="../media/image6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1.png"/><Relationship Id="rId11" Type="http://schemas.openxmlformats.org/officeDocument/2006/relationships/image" Target="../media/image108.svg"/><Relationship Id="rId5" Type="http://schemas.openxmlformats.org/officeDocument/2006/relationships/image" Target="../media/image59.png"/><Relationship Id="rId10" Type="http://schemas.openxmlformats.org/officeDocument/2006/relationships/image" Target="../media/image71.png"/><Relationship Id="rId4" Type="http://schemas.openxmlformats.org/officeDocument/2006/relationships/audio" Target="../media/audio1.wav"/><Relationship Id="rId9" Type="http://schemas.openxmlformats.org/officeDocument/2006/relationships/image" Target="../media/image102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openxmlformats.org/officeDocument/2006/relationships/audio" Target="../media/audio9.wav"/><Relationship Id="rId7" Type="http://schemas.openxmlformats.org/officeDocument/2006/relationships/image" Target="../media/image70.png"/><Relationship Id="rId12" Type="http://schemas.openxmlformats.org/officeDocument/2006/relationships/image" Target="../media/image90.sv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svg"/><Relationship Id="rId11" Type="http://schemas.openxmlformats.org/officeDocument/2006/relationships/image" Target="../media/image62.png"/><Relationship Id="rId5" Type="http://schemas.openxmlformats.org/officeDocument/2006/relationships/image" Target="../media/image65.png"/><Relationship Id="rId10" Type="http://schemas.openxmlformats.org/officeDocument/2006/relationships/image" Target="../media/image92.svg"/><Relationship Id="rId4" Type="http://schemas.openxmlformats.org/officeDocument/2006/relationships/image" Target="../media/image64.png"/><Relationship Id="rId9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8.svg"/><Relationship Id="rId12" Type="http://schemas.openxmlformats.org/officeDocument/2006/relationships/image" Target="../media/image6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1.png"/><Relationship Id="rId11" Type="http://schemas.openxmlformats.org/officeDocument/2006/relationships/image" Target="../media/image113.svg"/><Relationship Id="rId5" Type="http://schemas.openxmlformats.org/officeDocument/2006/relationships/image" Target="../media/image59.png"/><Relationship Id="rId10" Type="http://schemas.openxmlformats.org/officeDocument/2006/relationships/image" Target="../media/image72.png"/><Relationship Id="rId4" Type="http://schemas.openxmlformats.org/officeDocument/2006/relationships/audio" Target="../media/audio1.wav"/><Relationship Id="rId9" Type="http://schemas.openxmlformats.org/officeDocument/2006/relationships/image" Target="../media/image111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4.png"/><Relationship Id="rId7" Type="http://schemas.openxmlformats.org/officeDocument/2006/relationships/image" Target="../media/image92.sv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110.svg"/><Relationship Id="rId5" Type="http://schemas.openxmlformats.org/officeDocument/2006/relationships/image" Target="../media/image109.svg"/><Relationship Id="rId10" Type="http://schemas.openxmlformats.org/officeDocument/2006/relationships/image" Target="../media/image70.png"/><Relationship Id="rId4" Type="http://schemas.openxmlformats.org/officeDocument/2006/relationships/image" Target="../media/image65.png"/><Relationship Id="rId9" Type="http://schemas.openxmlformats.org/officeDocument/2006/relationships/image" Target="../media/image90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8.sv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1.png"/><Relationship Id="rId11" Type="http://schemas.openxmlformats.org/officeDocument/2006/relationships/image" Target="../media/image69.png"/><Relationship Id="rId5" Type="http://schemas.openxmlformats.org/officeDocument/2006/relationships/image" Target="../media/image59.png"/><Relationship Id="rId10" Type="http://schemas.openxmlformats.org/officeDocument/2006/relationships/image" Target="../media/image73.png"/><Relationship Id="rId4" Type="http://schemas.openxmlformats.org/officeDocument/2006/relationships/audio" Target="../media/audio1.wav"/><Relationship Id="rId9" Type="http://schemas.openxmlformats.org/officeDocument/2006/relationships/image" Target="../media/image111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openxmlformats.org/officeDocument/2006/relationships/audio" Target="../media/audio9.wav"/><Relationship Id="rId7" Type="http://schemas.openxmlformats.org/officeDocument/2006/relationships/image" Target="../media/image70.png"/><Relationship Id="rId12" Type="http://schemas.openxmlformats.org/officeDocument/2006/relationships/image" Target="../media/image90.sv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svg"/><Relationship Id="rId11" Type="http://schemas.openxmlformats.org/officeDocument/2006/relationships/image" Target="../media/image62.png"/><Relationship Id="rId5" Type="http://schemas.openxmlformats.org/officeDocument/2006/relationships/image" Target="../media/image65.png"/><Relationship Id="rId10" Type="http://schemas.openxmlformats.org/officeDocument/2006/relationships/image" Target="../media/image92.svg"/><Relationship Id="rId4" Type="http://schemas.openxmlformats.org/officeDocument/2006/relationships/image" Target="../media/image64.png"/><Relationship Id="rId9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33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9.svg"/><Relationship Id="rId10" Type="http://schemas.openxmlformats.org/officeDocument/2006/relationships/audio" Target="../media/audio3.wav"/><Relationship Id="rId4" Type="http://schemas.openxmlformats.org/officeDocument/2006/relationships/image" Target="../media/image10.png"/><Relationship Id="rId9" Type="http://schemas.openxmlformats.org/officeDocument/2006/relationships/image" Target="../media/image39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8.sv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1.png"/><Relationship Id="rId11" Type="http://schemas.openxmlformats.org/officeDocument/2006/relationships/image" Target="../media/image69.png"/><Relationship Id="rId5" Type="http://schemas.openxmlformats.org/officeDocument/2006/relationships/image" Target="../media/image59.png"/><Relationship Id="rId10" Type="http://schemas.openxmlformats.org/officeDocument/2006/relationships/image" Target="../media/image74.png"/><Relationship Id="rId4" Type="http://schemas.openxmlformats.org/officeDocument/2006/relationships/audio" Target="../media/audio1.wav"/><Relationship Id="rId9" Type="http://schemas.openxmlformats.org/officeDocument/2006/relationships/image" Target="../media/image111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openxmlformats.org/officeDocument/2006/relationships/audio" Target="../media/audio9.wav"/><Relationship Id="rId7" Type="http://schemas.openxmlformats.org/officeDocument/2006/relationships/image" Target="../media/image70.png"/><Relationship Id="rId12" Type="http://schemas.openxmlformats.org/officeDocument/2006/relationships/image" Target="../media/image90.sv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svg"/><Relationship Id="rId11" Type="http://schemas.openxmlformats.org/officeDocument/2006/relationships/image" Target="../media/image62.png"/><Relationship Id="rId5" Type="http://schemas.openxmlformats.org/officeDocument/2006/relationships/image" Target="../media/image65.png"/><Relationship Id="rId10" Type="http://schemas.openxmlformats.org/officeDocument/2006/relationships/image" Target="../media/image92.svg"/><Relationship Id="rId4" Type="http://schemas.openxmlformats.org/officeDocument/2006/relationships/image" Target="../media/image64.png"/><Relationship Id="rId9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.png"/><Relationship Id="rId7" Type="http://schemas.openxmlformats.org/officeDocument/2006/relationships/image" Target="../media/image42.svg"/><Relationship Id="rId12" Type="http://schemas.openxmlformats.org/officeDocument/2006/relationships/audio" Target="../media/audio6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12.svg"/><Relationship Id="rId10" Type="http://schemas.openxmlformats.org/officeDocument/2006/relationships/image" Target="../media/image20.gif"/><Relationship Id="rId4" Type="http://schemas.openxmlformats.org/officeDocument/2006/relationships/image" Target="../media/image18.png"/><Relationship Id="rId9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.png"/><Relationship Id="rId7" Type="http://schemas.openxmlformats.org/officeDocument/2006/relationships/image" Target="../media/image42.svg"/><Relationship Id="rId12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12.svg"/><Relationship Id="rId10" Type="http://schemas.openxmlformats.org/officeDocument/2006/relationships/image" Target="../media/image20.gif"/><Relationship Id="rId4" Type="http://schemas.openxmlformats.org/officeDocument/2006/relationships/image" Target="../media/image18.png"/><Relationship Id="rId9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14.svg"/><Relationship Id="rId12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7.svg"/><Relationship Id="rId5" Type="http://schemas.openxmlformats.org/officeDocument/2006/relationships/image" Target="../media/image26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12" descr="3d butterfly">
            <a:extLst>
              <a:ext uri="{FF2B5EF4-FFF2-40B4-BE49-F238E27FC236}">
                <a16:creationId xmlns:a16="http://schemas.microsoft.com/office/drawing/2014/main" id="{869C6BE1-7CB1-176D-CE86-3AADACD89C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601" y="6286500"/>
            <a:ext cx="14287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WordArt 3">
            <a:extLst>
              <a:ext uri="{FF2B5EF4-FFF2-40B4-BE49-F238E27FC236}">
                <a16:creationId xmlns:a16="http://schemas.microsoft.com/office/drawing/2014/main" id="{FB3C2CCD-04BE-18E3-DA41-B58098928A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14700" y="-228600"/>
            <a:ext cx="12230100" cy="29718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9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BBE0E3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>
                  <a:outerShdw dist="443046" dir="7037974" sy="50000" kx="2453608" rotWithShape="0">
                    <a:srgbClr val="000000"/>
                  </a:outerShdw>
                </a:effectLst>
                <a:latin typeface="VNI-Thuphap"/>
                <a:cs typeface="Arial" panose="020B0604020202020204" pitchFamily="34" charset="0"/>
                <a:sym typeface="Arial"/>
              </a:rPr>
              <a:t>Welcome to </a:t>
            </a:r>
          </a:p>
        </p:txBody>
      </p:sp>
      <p:sp>
        <p:nvSpPr>
          <p:cNvPr id="71709" name="WordArt 29">
            <a:extLst>
              <a:ext uri="{FF2B5EF4-FFF2-40B4-BE49-F238E27FC236}">
                <a16:creationId xmlns:a16="http://schemas.microsoft.com/office/drawing/2014/main" id="{DAB7B0EB-CCFA-6BB8-C878-AC6EE649C0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00700" y="3314700"/>
            <a:ext cx="9029700" cy="2286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prstShdw prst="shdw11">
                    <a:srgbClr val="990000">
                      <a:alpha val="50000"/>
                    </a:srgbClr>
                  </a:prstShdw>
                </a:effectLst>
                <a:latin typeface="Impact" panose="020B0806030902050204" pitchFamily="34" charset="0"/>
                <a:cs typeface="Arial" panose="020B0604020202020204" pitchFamily="34" charset="0"/>
                <a:sym typeface="Arial"/>
              </a:rPr>
              <a:t>our class </a:t>
            </a:r>
            <a:r>
              <a:rPr lang="en-US" sz="54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prstShdw prst="shdw11">
                    <a:srgbClr val="990000">
                      <a:alpha val="50000"/>
                    </a:srgbClr>
                  </a:prstShdw>
                </a:effectLst>
                <a:latin typeface="Impact" panose="020B0806030902050204" pitchFamily="34" charset="0"/>
                <a:cs typeface="Arial" panose="020B0604020202020204" pitchFamily="34" charset="0"/>
                <a:sym typeface="Arial"/>
              </a:rPr>
              <a:t>5A</a:t>
            </a:r>
            <a:endParaRPr lang="en-US" sz="54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prstShdw prst="shdw11">
                  <a:srgbClr val="990000">
                    <a:alpha val="50000"/>
                  </a:srgbClr>
                </a:prstShdw>
              </a:effectLst>
              <a:latin typeface="Impact" panose="020B080603090205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200" name="Text Box 45">
            <a:extLst>
              <a:ext uri="{FF2B5EF4-FFF2-40B4-BE49-F238E27FC236}">
                <a16:creationId xmlns:a16="http://schemas.microsoft.com/office/drawing/2014/main" id="{1919E576-89E5-E1D0-47C0-4C07798D7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300" y="6400801"/>
            <a:ext cx="7429500" cy="738664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3716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200" dirty="0">
                <a:solidFill>
                  <a:srgbClr val="FF0000"/>
                </a:solidFill>
                <a:sym typeface="Arial"/>
              </a:rPr>
              <a:t>   Teacher: Ngo </a:t>
            </a:r>
            <a:r>
              <a:rPr lang="en-US" altLang="en-US" sz="4200" dirty="0" err="1">
                <a:solidFill>
                  <a:srgbClr val="FF0000"/>
                </a:solidFill>
                <a:sym typeface="Arial"/>
              </a:rPr>
              <a:t>Thi</a:t>
            </a:r>
            <a:r>
              <a:rPr lang="en-US" altLang="en-US" sz="4200" dirty="0">
                <a:solidFill>
                  <a:srgbClr val="FF0000"/>
                </a:solidFill>
                <a:sym typeface="Arial"/>
              </a:rPr>
              <a:t> </a:t>
            </a:r>
            <a:r>
              <a:rPr lang="en-US" altLang="en-US" sz="4200" dirty="0" err="1">
                <a:solidFill>
                  <a:srgbClr val="FF0000"/>
                </a:solidFill>
                <a:sym typeface="Arial"/>
              </a:rPr>
              <a:t>Bich</a:t>
            </a:r>
            <a:r>
              <a:rPr lang="en-US" altLang="en-US" sz="4200" dirty="0">
                <a:solidFill>
                  <a:srgbClr val="FF0000"/>
                </a:solidFill>
                <a:sym typeface="Arial"/>
              </a:rPr>
              <a:t> Loan</a:t>
            </a:r>
          </a:p>
        </p:txBody>
      </p:sp>
      <p:sp>
        <p:nvSpPr>
          <p:cNvPr id="8201" name="Text Box 46">
            <a:extLst>
              <a:ext uri="{FF2B5EF4-FFF2-40B4-BE49-F238E27FC236}">
                <a16:creationId xmlns:a16="http://schemas.microsoft.com/office/drawing/2014/main" id="{040676DD-E07A-AC26-88CA-056FD0FFD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0" y="7543801"/>
            <a:ext cx="8572500" cy="738664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3716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200" dirty="0" err="1">
                <a:solidFill>
                  <a:srgbClr val="FF0000"/>
                </a:solidFill>
                <a:sym typeface="Arial"/>
              </a:rPr>
              <a:t>Binh</a:t>
            </a:r>
            <a:r>
              <a:rPr lang="en-US" altLang="en-US" sz="4200" dirty="0">
                <a:solidFill>
                  <a:srgbClr val="FF0000"/>
                </a:solidFill>
                <a:sym typeface="Arial"/>
              </a:rPr>
              <a:t> Hai No.1 Primary School</a:t>
            </a:r>
          </a:p>
        </p:txBody>
      </p:sp>
    </p:spTree>
    <p:extLst>
      <p:ext uri="{BB962C8B-B14F-4D97-AF65-F5344CB8AC3E}">
        <p14:creationId xmlns:p14="http://schemas.microsoft.com/office/powerpoint/2010/main" val="2676320954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17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7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1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1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32C44-666F-E052-D836-7D13EA656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7AD0E6D-5D3E-AF85-6211-A77ABD252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32" y="-1"/>
            <a:ext cx="18297832" cy="10301499"/>
          </a:xfrm>
          <a:prstGeom prst="rect">
            <a:avLst/>
          </a:prstGeom>
        </p:spPr>
      </p:pic>
      <p:sp>
        <p:nvSpPr>
          <p:cNvPr id="12" name="Freeform 12">
            <a:extLst>
              <a:ext uri="{FF2B5EF4-FFF2-40B4-BE49-F238E27FC236}">
                <a16:creationId xmlns:a16="http://schemas.microsoft.com/office/drawing/2014/main" id="{3A99926F-D2F8-4F75-6E7A-3C905A2E59EB}"/>
              </a:ext>
            </a:extLst>
          </p:cNvPr>
          <p:cNvSpPr/>
          <p:nvPr/>
        </p:nvSpPr>
        <p:spPr>
          <a:xfrm rot="-681380">
            <a:off x="477047" y="298425"/>
            <a:ext cx="911867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387E3397-65B4-FB01-DF6F-4E7CB43D8702}"/>
              </a:ext>
            </a:extLst>
          </p:cNvPr>
          <p:cNvSpPr txBox="1"/>
          <p:nvPr/>
        </p:nvSpPr>
        <p:spPr>
          <a:xfrm>
            <a:off x="1652538" y="550706"/>
            <a:ext cx="4724400" cy="771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8F4251"/>
                </a:solidFill>
                <a:latin typeface="Suranna"/>
              </a:rPr>
              <a:t>Look and say.</a:t>
            </a: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B25245C1-52AB-B29C-9B43-29E30C9684C7}"/>
              </a:ext>
            </a:extLst>
          </p:cNvPr>
          <p:cNvSpPr/>
          <p:nvPr/>
        </p:nvSpPr>
        <p:spPr>
          <a:xfrm>
            <a:off x="15621000" y="9410700"/>
            <a:ext cx="4130992" cy="518252"/>
          </a:xfrm>
          <a:custGeom>
            <a:avLst/>
            <a:gdLst/>
            <a:ahLst/>
            <a:cxnLst/>
            <a:rect l="l" t="t" r="r" b="b"/>
            <a:pathLst>
              <a:path w="4130992" h="518252">
                <a:moveTo>
                  <a:pt x="0" y="0"/>
                </a:moveTo>
                <a:lnTo>
                  <a:pt x="4130992" y="0"/>
                </a:lnTo>
                <a:lnTo>
                  <a:pt x="4130992" y="518251"/>
                </a:lnTo>
                <a:lnTo>
                  <a:pt x="0" y="5182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70FEDCF9-C78E-0C1A-C4AA-EE98FD0A9F92}"/>
              </a:ext>
            </a:extLst>
          </p:cNvPr>
          <p:cNvSpPr/>
          <p:nvPr/>
        </p:nvSpPr>
        <p:spPr>
          <a:xfrm rot="688678">
            <a:off x="-362461" y="8893146"/>
            <a:ext cx="1903121" cy="1686295"/>
          </a:xfrm>
          <a:custGeom>
            <a:avLst/>
            <a:gdLst/>
            <a:ahLst/>
            <a:cxnLst/>
            <a:rect l="l" t="t" r="r" b="b"/>
            <a:pathLst>
              <a:path w="2066147" h="2193168">
                <a:moveTo>
                  <a:pt x="0" y="0"/>
                </a:moveTo>
                <a:lnTo>
                  <a:pt x="2066147" y="0"/>
                </a:lnTo>
                <a:lnTo>
                  <a:pt x="2066147" y="2193168"/>
                </a:lnTo>
                <a:lnTo>
                  <a:pt x="0" y="21931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5231ECE8-76A8-C6DD-427A-F5C5D1D613F6}"/>
              </a:ext>
            </a:extLst>
          </p:cNvPr>
          <p:cNvSpPr/>
          <p:nvPr/>
        </p:nvSpPr>
        <p:spPr>
          <a:xfrm rot="1125223">
            <a:off x="15067258" y="9117884"/>
            <a:ext cx="1107484" cy="1103882"/>
          </a:xfrm>
          <a:custGeom>
            <a:avLst/>
            <a:gdLst/>
            <a:ahLst/>
            <a:cxnLst/>
            <a:rect l="l" t="t" r="r" b="b"/>
            <a:pathLst>
              <a:path w="1107484" h="1103882">
                <a:moveTo>
                  <a:pt x="0" y="0"/>
                </a:moveTo>
                <a:lnTo>
                  <a:pt x="1107483" y="0"/>
                </a:lnTo>
                <a:lnTo>
                  <a:pt x="1107483" y="1103882"/>
                </a:lnTo>
                <a:lnTo>
                  <a:pt x="0" y="11038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4CA560E-D940-445B-A52D-5FDAFA28E7BB}"/>
              </a:ext>
            </a:extLst>
          </p:cNvPr>
          <p:cNvGrpSpPr/>
          <p:nvPr/>
        </p:nvGrpSpPr>
        <p:grpSpPr>
          <a:xfrm>
            <a:off x="2462538" y="1957531"/>
            <a:ext cx="11205377" cy="7311207"/>
            <a:chOff x="2462538" y="1957531"/>
            <a:chExt cx="11205377" cy="731120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44ACA5F-0AF5-48C8-9AF3-EFADF2DA98E0}"/>
                </a:ext>
              </a:extLst>
            </p:cNvPr>
            <p:cNvGrpSpPr/>
            <p:nvPr/>
          </p:nvGrpSpPr>
          <p:grpSpPr>
            <a:xfrm>
              <a:off x="2462538" y="1957531"/>
              <a:ext cx="11205377" cy="7311207"/>
              <a:chOff x="2462538" y="1957531"/>
              <a:chExt cx="11205377" cy="731120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C0224D1-A07C-4F95-92EF-53D7CE7405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462538" y="1957531"/>
                <a:ext cx="11205377" cy="7311207"/>
              </a:xfrm>
              <a:prstGeom prst="rect">
                <a:avLst/>
              </a:prstGeom>
              <a:ln w="228600" cap="sq" cmpd="thickThin">
                <a:solidFill>
                  <a:schemeClr val="accent6">
                    <a:lumMod val="50000"/>
                  </a:schemeClr>
                </a:solidFill>
                <a:prstDash val="solid"/>
                <a:miter lim="800000"/>
              </a:ln>
              <a:effectLst>
                <a:glow rad="63500">
                  <a:srgbClr val="FFFF00">
                    <a:alpha val="40000"/>
                  </a:srgbClr>
                </a:glow>
                <a:innerShdw blurRad="76200">
                  <a:srgbClr val="000000"/>
                </a:innerShdw>
              </a:effectLst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A884847-156F-492F-A2A7-1B8189AA22BC}"/>
                  </a:ext>
                </a:extLst>
              </p:cNvPr>
              <p:cNvSpPr/>
              <p:nvPr/>
            </p:nvSpPr>
            <p:spPr>
              <a:xfrm>
                <a:off x="6019800" y="2400300"/>
                <a:ext cx="3886200" cy="6858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71281F-0678-4088-B30B-3C909138184D}"/>
                </a:ext>
              </a:extLst>
            </p:cNvPr>
            <p:cNvSpPr/>
            <p:nvPr/>
          </p:nvSpPr>
          <p:spPr>
            <a:xfrm>
              <a:off x="9525000" y="8089020"/>
              <a:ext cx="3581401" cy="84727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9960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2A5F2-4B10-D015-87C8-8783A415C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1118654-6E76-AC93-5C10-F15A52595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32" y="-1"/>
            <a:ext cx="18297832" cy="10301499"/>
          </a:xfrm>
          <a:prstGeom prst="rect">
            <a:avLst/>
          </a:prstGeom>
        </p:spPr>
      </p:pic>
      <p:sp>
        <p:nvSpPr>
          <p:cNvPr id="12" name="Freeform 12">
            <a:extLst>
              <a:ext uri="{FF2B5EF4-FFF2-40B4-BE49-F238E27FC236}">
                <a16:creationId xmlns:a16="http://schemas.microsoft.com/office/drawing/2014/main" id="{9E819DCE-7C47-F381-E44E-86F5A27C6650}"/>
              </a:ext>
            </a:extLst>
          </p:cNvPr>
          <p:cNvSpPr/>
          <p:nvPr/>
        </p:nvSpPr>
        <p:spPr>
          <a:xfrm rot="-681380">
            <a:off x="477047" y="298425"/>
            <a:ext cx="911867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2A87DB39-1C84-9B68-5707-B99C3E7C3D08}"/>
              </a:ext>
            </a:extLst>
          </p:cNvPr>
          <p:cNvSpPr txBox="1"/>
          <p:nvPr/>
        </p:nvSpPr>
        <p:spPr>
          <a:xfrm>
            <a:off x="1652538" y="550706"/>
            <a:ext cx="4724400" cy="771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8F4251"/>
                </a:solidFill>
                <a:latin typeface="Suranna"/>
              </a:rPr>
              <a:t>Look and say.</a:t>
            </a: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3148DA7C-AD21-7E08-A79B-84EAEA921BD8}"/>
              </a:ext>
            </a:extLst>
          </p:cNvPr>
          <p:cNvSpPr/>
          <p:nvPr/>
        </p:nvSpPr>
        <p:spPr>
          <a:xfrm>
            <a:off x="15621000" y="9410700"/>
            <a:ext cx="4130992" cy="518252"/>
          </a:xfrm>
          <a:custGeom>
            <a:avLst/>
            <a:gdLst/>
            <a:ahLst/>
            <a:cxnLst/>
            <a:rect l="l" t="t" r="r" b="b"/>
            <a:pathLst>
              <a:path w="4130992" h="518252">
                <a:moveTo>
                  <a:pt x="0" y="0"/>
                </a:moveTo>
                <a:lnTo>
                  <a:pt x="4130992" y="0"/>
                </a:lnTo>
                <a:lnTo>
                  <a:pt x="4130992" y="518251"/>
                </a:lnTo>
                <a:lnTo>
                  <a:pt x="0" y="5182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E3050FD3-EB0E-A150-4F27-9E3C778E083A}"/>
              </a:ext>
            </a:extLst>
          </p:cNvPr>
          <p:cNvSpPr/>
          <p:nvPr/>
        </p:nvSpPr>
        <p:spPr>
          <a:xfrm rot="688678">
            <a:off x="-362461" y="8893146"/>
            <a:ext cx="1903121" cy="1686295"/>
          </a:xfrm>
          <a:custGeom>
            <a:avLst/>
            <a:gdLst/>
            <a:ahLst/>
            <a:cxnLst/>
            <a:rect l="l" t="t" r="r" b="b"/>
            <a:pathLst>
              <a:path w="2066147" h="2193168">
                <a:moveTo>
                  <a:pt x="0" y="0"/>
                </a:moveTo>
                <a:lnTo>
                  <a:pt x="2066147" y="0"/>
                </a:lnTo>
                <a:lnTo>
                  <a:pt x="2066147" y="2193168"/>
                </a:lnTo>
                <a:lnTo>
                  <a:pt x="0" y="21931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4B1B40DB-9023-A7B1-1F29-76EBBBCFC3C9}"/>
              </a:ext>
            </a:extLst>
          </p:cNvPr>
          <p:cNvSpPr/>
          <p:nvPr/>
        </p:nvSpPr>
        <p:spPr>
          <a:xfrm rot="1125223">
            <a:off x="15067258" y="9117884"/>
            <a:ext cx="1107484" cy="1103882"/>
          </a:xfrm>
          <a:custGeom>
            <a:avLst/>
            <a:gdLst/>
            <a:ahLst/>
            <a:cxnLst/>
            <a:rect l="l" t="t" r="r" b="b"/>
            <a:pathLst>
              <a:path w="1107484" h="1103882">
                <a:moveTo>
                  <a:pt x="0" y="0"/>
                </a:moveTo>
                <a:lnTo>
                  <a:pt x="1107483" y="0"/>
                </a:lnTo>
                <a:lnTo>
                  <a:pt x="1107483" y="1103882"/>
                </a:lnTo>
                <a:lnTo>
                  <a:pt x="0" y="11038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60627E8-428F-43A2-B3E0-371FD05A28E3}"/>
              </a:ext>
            </a:extLst>
          </p:cNvPr>
          <p:cNvGrpSpPr/>
          <p:nvPr/>
        </p:nvGrpSpPr>
        <p:grpSpPr>
          <a:xfrm>
            <a:off x="3178311" y="1873064"/>
            <a:ext cx="10420709" cy="7499717"/>
            <a:chOff x="3178311" y="1873064"/>
            <a:chExt cx="10420709" cy="749971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72E0659-541A-4653-B96B-79EDFA4CAB07}"/>
                </a:ext>
              </a:extLst>
            </p:cNvPr>
            <p:cNvGrpSpPr/>
            <p:nvPr/>
          </p:nvGrpSpPr>
          <p:grpSpPr>
            <a:xfrm>
              <a:off x="3178311" y="1873064"/>
              <a:ext cx="10420709" cy="7499717"/>
              <a:chOff x="3178311" y="1873064"/>
              <a:chExt cx="10420709" cy="7499717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2BF4781C-6B05-4CDB-8827-A36E09B427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78311" y="1873064"/>
                <a:ext cx="10420709" cy="7499717"/>
              </a:xfrm>
              <a:prstGeom prst="rect">
                <a:avLst/>
              </a:prstGeom>
              <a:ln w="228600" cap="sq" cmpd="thickThin">
                <a:solidFill>
                  <a:schemeClr val="accent6">
                    <a:lumMod val="50000"/>
                  </a:schemeClr>
                </a:solidFill>
                <a:prstDash val="solid"/>
                <a:miter lim="800000"/>
              </a:ln>
              <a:effectLst>
                <a:glow rad="101600">
                  <a:srgbClr val="FFFF00">
                    <a:alpha val="60000"/>
                  </a:srgbClr>
                </a:glow>
                <a:innerShdw blurRad="76200">
                  <a:srgbClr val="000000"/>
                </a:innerShdw>
              </a:effectLst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6333B02-51D8-4987-BF6C-9686F0CD1671}"/>
                  </a:ext>
                </a:extLst>
              </p:cNvPr>
              <p:cNvSpPr/>
              <p:nvPr/>
            </p:nvSpPr>
            <p:spPr>
              <a:xfrm>
                <a:off x="4495800" y="2324100"/>
                <a:ext cx="4207608" cy="6858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E436F99-54B8-4187-BE26-A2DF706E006C}"/>
                </a:ext>
              </a:extLst>
            </p:cNvPr>
            <p:cNvSpPr/>
            <p:nvPr/>
          </p:nvSpPr>
          <p:spPr>
            <a:xfrm>
              <a:off x="5645465" y="8386797"/>
              <a:ext cx="5486400" cy="685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411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9804F-080B-C7E6-C280-80C6B95DC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0298634-CB63-D680-0185-1C1319F71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832" y="-1"/>
            <a:ext cx="18297832" cy="10301499"/>
          </a:xfrm>
          <a:prstGeom prst="rect">
            <a:avLst/>
          </a:prstGeom>
        </p:spPr>
      </p:pic>
      <p:sp>
        <p:nvSpPr>
          <p:cNvPr id="12" name="Freeform 12">
            <a:extLst>
              <a:ext uri="{FF2B5EF4-FFF2-40B4-BE49-F238E27FC236}">
                <a16:creationId xmlns:a16="http://schemas.microsoft.com/office/drawing/2014/main" id="{25E870C2-3810-7971-44C7-DF1CD00DF952}"/>
              </a:ext>
            </a:extLst>
          </p:cNvPr>
          <p:cNvSpPr/>
          <p:nvPr/>
        </p:nvSpPr>
        <p:spPr>
          <a:xfrm rot="-681380">
            <a:off x="477047" y="298425"/>
            <a:ext cx="911867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7DA3A9C4-A147-1885-7382-410BC169C3B9}"/>
              </a:ext>
            </a:extLst>
          </p:cNvPr>
          <p:cNvSpPr txBox="1"/>
          <p:nvPr/>
        </p:nvSpPr>
        <p:spPr>
          <a:xfrm>
            <a:off x="1652538" y="550706"/>
            <a:ext cx="5357862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8F4251"/>
                </a:solidFill>
                <a:latin typeface="Suranna"/>
              </a:rPr>
              <a:t>Listen and point.</a:t>
            </a: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D5F17B4E-43E1-0FC4-497C-7FC42A0601BE}"/>
              </a:ext>
            </a:extLst>
          </p:cNvPr>
          <p:cNvSpPr/>
          <p:nvPr/>
        </p:nvSpPr>
        <p:spPr>
          <a:xfrm>
            <a:off x="15621000" y="9410700"/>
            <a:ext cx="4130992" cy="518252"/>
          </a:xfrm>
          <a:custGeom>
            <a:avLst/>
            <a:gdLst/>
            <a:ahLst/>
            <a:cxnLst/>
            <a:rect l="l" t="t" r="r" b="b"/>
            <a:pathLst>
              <a:path w="4130992" h="518252">
                <a:moveTo>
                  <a:pt x="0" y="0"/>
                </a:moveTo>
                <a:lnTo>
                  <a:pt x="4130992" y="0"/>
                </a:lnTo>
                <a:lnTo>
                  <a:pt x="4130992" y="518251"/>
                </a:lnTo>
                <a:lnTo>
                  <a:pt x="0" y="518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D0327D0E-A0F7-47C4-084B-929BB27FA897}"/>
              </a:ext>
            </a:extLst>
          </p:cNvPr>
          <p:cNvSpPr/>
          <p:nvPr/>
        </p:nvSpPr>
        <p:spPr>
          <a:xfrm rot="688678">
            <a:off x="-362461" y="8893146"/>
            <a:ext cx="1903121" cy="1686295"/>
          </a:xfrm>
          <a:custGeom>
            <a:avLst/>
            <a:gdLst/>
            <a:ahLst/>
            <a:cxnLst/>
            <a:rect l="l" t="t" r="r" b="b"/>
            <a:pathLst>
              <a:path w="2066147" h="2193168">
                <a:moveTo>
                  <a:pt x="0" y="0"/>
                </a:moveTo>
                <a:lnTo>
                  <a:pt x="2066147" y="0"/>
                </a:lnTo>
                <a:lnTo>
                  <a:pt x="2066147" y="2193168"/>
                </a:lnTo>
                <a:lnTo>
                  <a:pt x="0" y="21931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139416ED-92E6-C9D2-6923-36CB22FA90AF}"/>
              </a:ext>
            </a:extLst>
          </p:cNvPr>
          <p:cNvSpPr/>
          <p:nvPr/>
        </p:nvSpPr>
        <p:spPr>
          <a:xfrm rot="1125223">
            <a:off x="15067258" y="9117884"/>
            <a:ext cx="1107484" cy="1103882"/>
          </a:xfrm>
          <a:custGeom>
            <a:avLst/>
            <a:gdLst/>
            <a:ahLst/>
            <a:cxnLst/>
            <a:rect l="l" t="t" r="r" b="b"/>
            <a:pathLst>
              <a:path w="1107484" h="1103882">
                <a:moveTo>
                  <a:pt x="0" y="0"/>
                </a:moveTo>
                <a:lnTo>
                  <a:pt x="1107483" y="0"/>
                </a:lnTo>
                <a:lnTo>
                  <a:pt x="1107483" y="1103882"/>
                </a:lnTo>
                <a:lnTo>
                  <a:pt x="0" y="11038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25" name="Track 41">
            <a:hlinkClick r:id="" action="ppaction://media"/>
            <a:extLst>
              <a:ext uri="{FF2B5EF4-FFF2-40B4-BE49-F238E27FC236}">
                <a16:creationId xmlns:a16="http://schemas.microsoft.com/office/drawing/2014/main" id="{F2D55062-9E8A-43D0-8429-B6B0264AF13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6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303778" y="297720"/>
            <a:ext cx="1233488" cy="123348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858DDD43-1AFA-4FD5-A377-B17CAAF999BD}"/>
              </a:ext>
            </a:extLst>
          </p:cNvPr>
          <p:cNvGrpSpPr/>
          <p:nvPr/>
        </p:nvGrpSpPr>
        <p:grpSpPr>
          <a:xfrm>
            <a:off x="9554918" y="2376032"/>
            <a:ext cx="7561288" cy="5694556"/>
            <a:chOff x="9554918" y="2376032"/>
            <a:chExt cx="7561288" cy="569455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EAF280B-BF2C-4AD5-910C-E740475DFEE2}"/>
                </a:ext>
              </a:extLst>
            </p:cNvPr>
            <p:cNvGrpSpPr/>
            <p:nvPr/>
          </p:nvGrpSpPr>
          <p:grpSpPr>
            <a:xfrm>
              <a:off x="9554918" y="2376032"/>
              <a:ext cx="7561288" cy="5694556"/>
              <a:chOff x="9554918" y="2376032"/>
              <a:chExt cx="7561288" cy="5694556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30E6C1B-C728-49D6-824F-02FEA6ECEC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554918" y="2376032"/>
                <a:ext cx="7561288" cy="5694556"/>
              </a:xfrm>
              <a:prstGeom prst="rect">
                <a:avLst/>
              </a:prstGeom>
              <a:ln w="228600" cap="sq" cmpd="thickThin">
                <a:solidFill>
                  <a:schemeClr val="accent6">
                    <a:lumMod val="50000"/>
                  </a:schemeClr>
                </a:solidFill>
                <a:prstDash val="solid"/>
                <a:miter lim="800000"/>
              </a:ln>
              <a:effectLst>
                <a:glow rad="101600">
                  <a:srgbClr val="FFFF00">
                    <a:alpha val="60000"/>
                  </a:srgbClr>
                </a:glow>
                <a:innerShdw blurRad="76200">
                  <a:srgbClr val="000000"/>
                </a:innerShdw>
              </a:effectLst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4E3D891-47FC-4852-8507-DD48162CAF79}"/>
                  </a:ext>
                </a:extLst>
              </p:cNvPr>
              <p:cNvSpPr/>
              <p:nvPr/>
            </p:nvSpPr>
            <p:spPr>
              <a:xfrm>
                <a:off x="10471585" y="2733543"/>
                <a:ext cx="3119542" cy="50564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A3F875-6078-489F-B66F-952138BF6CF4}"/>
                </a:ext>
              </a:extLst>
            </p:cNvPr>
            <p:cNvSpPr/>
            <p:nvPr/>
          </p:nvSpPr>
          <p:spPr>
            <a:xfrm>
              <a:off x="11352832" y="7400565"/>
              <a:ext cx="3965460" cy="50564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 descr="giphy">
            <a:extLst>
              <a:ext uri="{FF2B5EF4-FFF2-40B4-BE49-F238E27FC236}">
                <a16:creationId xmlns:a16="http://schemas.microsoft.com/office/drawing/2014/main" id="{ACF669DF-4AD4-348D-6D0F-912084A165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9092909">
            <a:off x="14245317" y="2928510"/>
            <a:ext cx="1904939" cy="862566"/>
          </a:xfrm>
          <a:prstGeom prst="rect">
            <a:avLst/>
          </a:prstGeom>
        </p:spPr>
      </p:pic>
      <p:pic>
        <p:nvPicPr>
          <p:cNvPr id="22" name="Picture 21" descr="giphy">
            <a:extLst>
              <a:ext uri="{FF2B5EF4-FFF2-40B4-BE49-F238E27FC236}">
                <a16:creationId xmlns:a16="http://schemas.microsoft.com/office/drawing/2014/main" id="{E8A28A49-F9A3-0551-EDCE-4A988B0F6F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98377" y="4173912"/>
            <a:ext cx="2023139" cy="79030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C654299-0A7E-4C50-8997-349A6DB87721}"/>
              </a:ext>
            </a:extLst>
          </p:cNvPr>
          <p:cNvGrpSpPr/>
          <p:nvPr/>
        </p:nvGrpSpPr>
        <p:grpSpPr>
          <a:xfrm>
            <a:off x="965771" y="2376032"/>
            <a:ext cx="7417354" cy="5534936"/>
            <a:chOff x="965771" y="2376032"/>
            <a:chExt cx="7417354" cy="553493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4BC3D1F-A7CC-42DD-9093-53F857774A31}"/>
                </a:ext>
              </a:extLst>
            </p:cNvPr>
            <p:cNvGrpSpPr/>
            <p:nvPr/>
          </p:nvGrpSpPr>
          <p:grpSpPr>
            <a:xfrm>
              <a:off x="965771" y="2376032"/>
              <a:ext cx="7417354" cy="5534936"/>
              <a:chOff x="965771" y="2376032"/>
              <a:chExt cx="7417354" cy="553493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7503232-61A1-42E7-8BBB-69F6B8B3B7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65771" y="2376032"/>
                <a:ext cx="7417354" cy="5534936"/>
              </a:xfrm>
              <a:prstGeom prst="rect">
                <a:avLst/>
              </a:prstGeom>
              <a:ln w="228600" cap="sq" cmpd="thickThin">
                <a:solidFill>
                  <a:schemeClr val="accent6">
                    <a:lumMod val="50000"/>
                  </a:schemeClr>
                </a:solidFill>
                <a:prstDash val="solid"/>
                <a:miter lim="800000"/>
              </a:ln>
              <a:effectLst>
                <a:glow rad="101600">
                  <a:srgbClr val="FFFF00">
                    <a:alpha val="60000"/>
                  </a:srgbClr>
                </a:glow>
                <a:innerShdw blurRad="76200">
                  <a:srgbClr val="000000"/>
                </a:innerShdw>
              </a:effectLst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741149E-630D-45DC-83BE-FD3CCEF04B11}"/>
                  </a:ext>
                </a:extLst>
              </p:cNvPr>
              <p:cNvSpPr/>
              <p:nvPr/>
            </p:nvSpPr>
            <p:spPr>
              <a:xfrm>
                <a:off x="3294100" y="2789691"/>
                <a:ext cx="2568770" cy="50564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4458D29-68B4-425A-96E6-CC0463282DF8}"/>
                </a:ext>
              </a:extLst>
            </p:cNvPr>
            <p:cNvSpPr/>
            <p:nvPr/>
          </p:nvSpPr>
          <p:spPr>
            <a:xfrm>
              <a:off x="5665964" y="7244486"/>
              <a:ext cx="2225967" cy="50564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 descr="giphy">
            <a:extLst>
              <a:ext uri="{FF2B5EF4-FFF2-40B4-BE49-F238E27FC236}">
                <a16:creationId xmlns:a16="http://schemas.microsoft.com/office/drawing/2014/main" id="{6E8A59DD-79F8-0231-F54F-F8620BF3D08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400000">
            <a:off x="6120383" y="3074178"/>
            <a:ext cx="1904939" cy="862566"/>
          </a:xfrm>
          <a:prstGeom prst="rect">
            <a:avLst/>
          </a:prstGeom>
        </p:spPr>
      </p:pic>
      <p:pic>
        <p:nvPicPr>
          <p:cNvPr id="19" name="Picture 18" descr="giphy">
            <a:extLst>
              <a:ext uri="{FF2B5EF4-FFF2-40B4-BE49-F238E27FC236}">
                <a16:creationId xmlns:a16="http://schemas.microsoft.com/office/drawing/2014/main" id="{DF8211C8-E9BE-6AF9-A17A-75AC8C2A79B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9099" y="3834775"/>
            <a:ext cx="2023139" cy="79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9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EF377-8D2C-C0AF-A03F-64CDEABD5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EE7488A-E749-59B5-F074-9374216B9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832" y="-1"/>
            <a:ext cx="18297832" cy="10301499"/>
          </a:xfrm>
          <a:prstGeom prst="rect">
            <a:avLst/>
          </a:prstGeom>
        </p:spPr>
      </p:pic>
      <p:sp>
        <p:nvSpPr>
          <p:cNvPr id="12" name="Freeform 12">
            <a:extLst>
              <a:ext uri="{FF2B5EF4-FFF2-40B4-BE49-F238E27FC236}">
                <a16:creationId xmlns:a16="http://schemas.microsoft.com/office/drawing/2014/main" id="{5D959883-465A-40F7-A418-038815741707}"/>
              </a:ext>
            </a:extLst>
          </p:cNvPr>
          <p:cNvSpPr/>
          <p:nvPr/>
        </p:nvSpPr>
        <p:spPr>
          <a:xfrm rot="-681380">
            <a:off x="477047" y="298425"/>
            <a:ext cx="911867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AB71E329-DF26-E87D-A511-AEC432047298}"/>
              </a:ext>
            </a:extLst>
          </p:cNvPr>
          <p:cNvSpPr txBox="1"/>
          <p:nvPr/>
        </p:nvSpPr>
        <p:spPr>
          <a:xfrm>
            <a:off x="1652538" y="550706"/>
            <a:ext cx="7643862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8F4251"/>
                </a:solidFill>
                <a:latin typeface="Suranna"/>
              </a:rPr>
              <a:t>Listen, point and repeat.</a:t>
            </a: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CA5E2A3F-99A8-8F3B-909B-9820D78EB42B}"/>
              </a:ext>
            </a:extLst>
          </p:cNvPr>
          <p:cNvSpPr/>
          <p:nvPr/>
        </p:nvSpPr>
        <p:spPr>
          <a:xfrm>
            <a:off x="15621000" y="9410700"/>
            <a:ext cx="4130992" cy="518252"/>
          </a:xfrm>
          <a:custGeom>
            <a:avLst/>
            <a:gdLst/>
            <a:ahLst/>
            <a:cxnLst/>
            <a:rect l="l" t="t" r="r" b="b"/>
            <a:pathLst>
              <a:path w="4130992" h="518252">
                <a:moveTo>
                  <a:pt x="0" y="0"/>
                </a:moveTo>
                <a:lnTo>
                  <a:pt x="4130992" y="0"/>
                </a:lnTo>
                <a:lnTo>
                  <a:pt x="4130992" y="518251"/>
                </a:lnTo>
                <a:lnTo>
                  <a:pt x="0" y="518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DE6415E1-2744-CBD7-EF50-DE46C02DF2B1}"/>
              </a:ext>
            </a:extLst>
          </p:cNvPr>
          <p:cNvSpPr/>
          <p:nvPr/>
        </p:nvSpPr>
        <p:spPr>
          <a:xfrm rot="688678">
            <a:off x="-362461" y="8893146"/>
            <a:ext cx="1903121" cy="1686295"/>
          </a:xfrm>
          <a:custGeom>
            <a:avLst/>
            <a:gdLst/>
            <a:ahLst/>
            <a:cxnLst/>
            <a:rect l="l" t="t" r="r" b="b"/>
            <a:pathLst>
              <a:path w="2066147" h="2193168">
                <a:moveTo>
                  <a:pt x="0" y="0"/>
                </a:moveTo>
                <a:lnTo>
                  <a:pt x="2066147" y="0"/>
                </a:lnTo>
                <a:lnTo>
                  <a:pt x="2066147" y="2193168"/>
                </a:lnTo>
                <a:lnTo>
                  <a:pt x="0" y="21931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544A3ABB-C8B8-8290-2F55-9DEEF3152AD7}"/>
              </a:ext>
            </a:extLst>
          </p:cNvPr>
          <p:cNvSpPr/>
          <p:nvPr/>
        </p:nvSpPr>
        <p:spPr>
          <a:xfrm rot="1125223">
            <a:off x="15067258" y="9117884"/>
            <a:ext cx="1107484" cy="1103882"/>
          </a:xfrm>
          <a:custGeom>
            <a:avLst/>
            <a:gdLst/>
            <a:ahLst/>
            <a:cxnLst/>
            <a:rect l="l" t="t" r="r" b="b"/>
            <a:pathLst>
              <a:path w="1107484" h="1103882">
                <a:moveTo>
                  <a:pt x="0" y="0"/>
                </a:moveTo>
                <a:lnTo>
                  <a:pt x="1107483" y="0"/>
                </a:lnTo>
                <a:lnTo>
                  <a:pt x="1107483" y="1103882"/>
                </a:lnTo>
                <a:lnTo>
                  <a:pt x="0" y="11038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2" name="Track 41">
            <a:hlinkClick r:id="" action="ppaction://media"/>
            <a:extLst>
              <a:ext uri="{FF2B5EF4-FFF2-40B4-BE49-F238E27FC236}">
                <a16:creationId xmlns:a16="http://schemas.microsoft.com/office/drawing/2014/main" id="{F4FC5EDF-D958-3CF4-8C2C-C182645961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62" end="15516.1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908321" y="484978"/>
            <a:ext cx="875348" cy="875348"/>
          </a:xfrm>
          <a:prstGeom prst="rect">
            <a:avLst/>
          </a:prstGeom>
        </p:spPr>
      </p:pic>
      <p:pic>
        <p:nvPicPr>
          <p:cNvPr id="9" name="Track 41">
            <a:hlinkClick r:id="" action="ppaction://media"/>
            <a:extLst>
              <a:ext uri="{FF2B5EF4-FFF2-40B4-BE49-F238E27FC236}">
                <a16:creationId xmlns:a16="http://schemas.microsoft.com/office/drawing/2014/main" id="{4C98DE19-06DE-CCE1-F67A-85F78C96A2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316" end="11892.1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543827" y="8274978"/>
            <a:ext cx="875348" cy="875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9BB61E-4776-4033-85A4-878A62EF36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43200" y="1925061"/>
            <a:ext cx="11352930" cy="7300940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7" name="Picture 6" descr="giphy">
            <a:extLst>
              <a:ext uri="{FF2B5EF4-FFF2-40B4-BE49-F238E27FC236}">
                <a16:creationId xmlns:a16="http://schemas.microsoft.com/office/drawing/2014/main" id="{E5B2218B-AD3A-4BDF-F744-84969E599EB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>
            <a:off x="10363200" y="2472623"/>
            <a:ext cx="1447800" cy="655571"/>
          </a:xfrm>
          <a:prstGeom prst="rect">
            <a:avLst/>
          </a:prstGeom>
        </p:spPr>
      </p:pic>
      <p:pic>
        <p:nvPicPr>
          <p:cNvPr id="8" name="Picture 7" descr="giphy">
            <a:extLst>
              <a:ext uri="{FF2B5EF4-FFF2-40B4-BE49-F238E27FC236}">
                <a16:creationId xmlns:a16="http://schemas.microsoft.com/office/drawing/2014/main" id="{59E61B5A-F676-0F7E-0707-12DDA68EA2B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370946">
            <a:off x="8173617" y="8412159"/>
            <a:ext cx="1447800" cy="65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7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7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52455-9978-5BBC-42F5-E2B67040F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8172BEA-BABC-F75F-AEE6-3F175330E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832" y="-1"/>
            <a:ext cx="18297832" cy="10301499"/>
          </a:xfrm>
          <a:prstGeom prst="rect">
            <a:avLst/>
          </a:prstGeom>
        </p:spPr>
      </p:pic>
      <p:sp>
        <p:nvSpPr>
          <p:cNvPr id="12" name="Freeform 12">
            <a:extLst>
              <a:ext uri="{FF2B5EF4-FFF2-40B4-BE49-F238E27FC236}">
                <a16:creationId xmlns:a16="http://schemas.microsoft.com/office/drawing/2014/main" id="{80B6991B-4FCD-3922-C104-D0801F8CF0BB}"/>
              </a:ext>
            </a:extLst>
          </p:cNvPr>
          <p:cNvSpPr/>
          <p:nvPr/>
        </p:nvSpPr>
        <p:spPr>
          <a:xfrm rot="-681380">
            <a:off x="477047" y="298425"/>
            <a:ext cx="911867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A677DCB2-279D-CD42-68DE-5ABFC438DE94}"/>
              </a:ext>
            </a:extLst>
          </p:cNvPr>
          <p:cNvSpPr txBox="1"/>
          <p:nvPr/>
        </p:nvSpPr>
        <p:spPr>
          <a:xfrm>
            <a:off x="1652538" y="550706"/>
            <a:ext cx="7643862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8F4251"/>
                </a:solidFill>
                <a:latin typeface="Suranna"/>
              </a:rPr>
              <a:t>Listen, point and repeat.</a:t>
            </a: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86D998C4-BD34-A456-B8FC-A5DDC78FEFF1}"/>
              </a:ext>
            </a:extLst>
          </p:cNvPr>
          <p:cNvSpPr/>
          <p:nvPr/>
        </p:nvSpPr>
        <p:spPr>
          <a:xfrm>
            <a:off x="15621000" y="9410700"/>
            <a:ext cx="4130992" cy="518252"/>
          </a:xfrm>
          <a:custGeom>
            <a:avLst/>
            <a:gdLst/>
            <a:ahLst/>
            <a:cxnLst/>
            <a:rect l="l" t="t" r="r" b="b"/>
            <a:pathLst>
              <a:path w="4130992" h="518252">
                <a:moveTo>
                  <a:pt x="0" y="0"/>
                </a:moveTo>
                <a:lnTo>
                  <a:pt x="4130992" y="0"/>
                </a:lnTo>
                <a:lnTo>
                  <a:pt x="4130992" y="518251"/>
                </a:lnTo>
                <a:lnTo>
                  <a:pt x="0" y="5182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B6D1F94F-8C22-42EA-FE43-66F6F3360EEE}"/>
              </a:ext>
            </a:extLst>
          </p:cNvPr>
          <p:cNvSpPr/>
          <p:nvPr/>
        </p:nvSpPr>
        <p:spPr>
          <a:xfrm rot="688678">
            <a:off x="-362461" y="8893146"/>
            <a:ext cx="1903121" cy="1686295"/>
          </a:xfrm>
          <a:custGeom>
            <a:avLst/>
            <a:gdLst/>
            <a:ahLst/>
            <a:cxnLst/>
            <a:rect l="l" t="t" r="r" b="b"/>
            <a:pathLst>
              <a:path w="2066147" h="2193168">
                <a:moveTo>
                  <a:pt x="0" y="0"/>
                </a:moveTo>
                <a:lnTo>
                  <a:pt x="2066147" y="0"/>
                </a:lnTo>
                <a:lnTo>
                  <a:pt x="2066147" y="2193168"/>
                </a:lnTo>
                <a:lnTo>
                  <a:pt x="0" y="219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8CBC6825-3CD4-C649-E1EB-024F7BE7D32F}"/>
              </a:ext>
            </a:extLst>
          </p:cNvPr>
          <p:cNvSpPr/>
          <p:nvPr/>
        </p:nvSpPr>
        <p:spPr>
          <a:xfrm rot="1125223">
            <a:off x="15067258" y="9117884"/>
            <a:ext cx="1107484" cy="1103882"/>
          </a:xfrm>
          <a:custGeom>
            <a:avLst/>
            <a:gdLst/>
            <a:ahLst/>
            <a:cxnLst/>
            <a:rect l="l" t="t" r="r" b="b"/>
            <a:pathLst>
              <a:path w="1107484" h="1103882">
                <a:moveTo>
                  <a:pt x="0" y="0"/>
                </a:moveTo>
                <a:lnTo>
                  <a:pt x="1107483" y="0"/>
                </a:lnTo>
                <a:lnTo>
                  <a:pt x="1107483" y="1103882"/>
                </a:lnTo>
                <a:lnTo>
                  <a:pt x="0" y="11038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" name="Track 41">
            <a:hlinkClick r:id="" action="ppaction://media"/>
            <a:extLst>
              <a:ext uri="{FF2B5EF4-FFF2-40B4-BE49-F238E27FC236}">
                <a16:creationId xmlns:a16="http://schemas.microsoft.com/office/drawing/2014/main" id="{AC98024A-D512-60DD-4F8A-B4B0728C24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905" end="7042.1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504375" y="1925061"/>
            <a:ext cx="875348" cy="875348"/>
          </a:xfrm>
          <a:prstGeom prst="rect">
            <a:avLst/>
          </a:prstGeom>
        </p:spPr>
      </p:pic>
      <p:pic>
        <p:nvPicPr>
          <p:cNvPr id="5" name="Track 41">
            <a:hlinkClick r:id="" action="ppaction://media"/>
            <a:extLst>
              <a:ext uri="{FF2B5EF4-FFF2-40B4-BE49-F238E27FC236}">
                <a16:creationId xmlns:a16="http://schemas.microsoft.com/office/drawing/2014/main" id="{B66A4CDF-ED1B-25B6-F91E-39D1F4AE7A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916" end="2380.1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67253" y="8392869"/>
            <a:ext cx="875348" cy="875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4F7E5E-46C6-41BA-9E9D-8171D16B7A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71727" y="1876562"/>
            <a:ext cx="10420709" cy="7507923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4" name="Picture 3" descr="giphy">
            <a:extLst>
              <a:ext uri="{FF2B5EF4-FFF2-40B4-BE49-F238E27FC236}">
                <a16:creationId xmlns:a16="http://schemas.microsoft.com/office/drawing/2014/main" id="{E361B690-8373-66F6-3E75-0EC19FC9B98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542917">
            <a:off x="9161551" y="2389157"/>
            <a:ext cx="1447800" cy="655571"/>
          </a:xfrm>
          <a:prstGeom prst="rect">
            <a:avLst/>
          </a:prstGeom>
        </p:spPr>
      </p:pic>
      <p:pic>
        <p:nvPicPr>
          <p:cNvPr id="3" name="Picture 2" descr="giphy">
            <a:extLst>
              <a:ext uri="{FF2B5EF4-FFF2-40B4-BE49-F238E27FC236}">
                <a16:creationId xmlns:a16="http://schemas.microsoft.com/office/drawing/2014/main" id="{DE3DE061-CCB2-E87C-C81A-553C7301DE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16634" y="8566310"/>
            <a:ext cx="1447800" cy="65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6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6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ECC02-DDF6-55CD-E1D8-5C36A5986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5630AB2-60EE-D6B9-712F-39350E5B7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832" y="-1"/>
            <a:ext cx="18297832" cy="10301499"/>
          </a:xfrm>
          <a:prstGeom prst="rect">
            <a:avLst/>
          </a:prstGeom>
        </p:spPr>
      </p:pic>
      <p:sp>
        <p:nvSpPr>
          <p:cNvPr id="12" name="Freeform 12">
            <a:extLst>
              <a:ext uri="{FF2B5EF4-FFF2-40B4-BE49-F238E27FC236}">
                <a16:creationId xmlns:a16="http://schemas.microsoft.com/office/drawing/2014/main" id="{AB59E1D6-67CC-7743-6DC4-946775B76B15}"/>
              </a:ext>
            </a:extLst>
          </p:cNvPr>
          <p:cNvSpPr/>
          <p:nvPr/>
        </p:nvSpPr>
        <p:spPr>
          <a:xfrm rot="-681380">
            <a:off x="477047" y="298425"/>
            <a:ext cx="911867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5D0B9FBC-01A8-4209-242C-F82D4214EF1D}"/>
              </a:ext>
            </a:extLst>
          </p:cNvPr>
          <p:cNvSpPr txBox="1"/>
          <p:nvPr/>
        </p:nvSpPr>
        <p:spPr>
          <a:xfrm>
            <a:off x="1652538" y="550706"/>
            <a:ext cx="5738862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8F4251"/>
                </a:solidFill>
                <a:latin typeface="Suranna"/>
              </a:rPr>
              <a:t>Listen and repeat.</a:t>
            </a: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31AC9676-4066-38DA-E65A-77A2CB152B13}"/>
              </a:ext>
            </a:extLst>
          </p:cNvPr>
          <p:cNvSpPr/>
          <p:nvPr/>
        </p:nvSpPr>
        <p:spPr>
          <a:xfrm>
            <a:off x="15621000" y="9410700"/>
            <a:ext cx="4130992" cy="518252"/>
          </a:xfrm>
          <a:custGeom>
            <a:avLst/>
            <a:gdLst/>
            <a:ahLst/>
            <a:cxnLst/>
            <a:rect l="l" t="t" r="r" b="b"/>
            <a:pathLst>
              <a:path w="4130992" h="518252">
                <a:moveTo>
                  <a:pt x="0" y="0"/>
                </a:moveTo>
                <a:lnTo>
                  <a:pt x="4130992" y="0"/>
                </a:lnTo>
                <a:lnTo>
                  <a:pt x="4130992" y="518251"/>
                </a:lnTo>
                <a:lnTo>
                  <a:pt x="0" y="518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F8E66DE3-3319-2A13-D8BE-72CE8B75B3D3}"/>
              </a:ext>
            </a:extLst>
          </p:cNvPr>
          <p:cNvSpPr/>
          <p:nvPr/>
        </p:nvSpPr>
        <p:spPr>
          <a:xfrm rot="688678">
            <a:off x="-362461" y="8893146"/>
            <a:ext cx="1903121" cy="1686295"/>
          </a:xfrm>
          <a:custGeom>
            <a:avLst/>
            <a:gdLst/>
            <a:ahLst/>
            <a:cxnLst/>
            <a:rect l="l" t="t" r="r" b="b"/>
            <a:pathLst>
              <a:path w="2066147" h="2193168">
                <a:moveTo>
                  <a:pt x="0" y="0"/>
                </a:moveTo>
                <a:lnTo>
                  <a:pt x="2066147" y="0"/>
                </a:lnTo>
                <a:lnTo>
                  <a:pt x="2066147" y="2193168"/>
                </a:lnTo>
                <a:lnTo>
                  <a:pt x="0" y="21931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BE7FF3D0-8545-73E6-A824-CA0DDD821FE9}"/>
              </a:ext>
            </a:extLst>
          </p:cNvPr>
          <p:cNvSpPr/>
          <p:nvPr/>
        </p:nvSpPr>
        <p:spPr>
          <a:xfrm rot="1125223">
            <a:off x="15067258" y="9117884"/>
            <a:ext cx="1107484" cy="1103882"/>
          </a:xfrm>
          <a:custGeom>
            <a:avLst/>
            <a:gdLst/>
            <a:ahLst/>
            <a:cxnLst/>
            <a:rect l="l" t="t" r="r" b="b"/>
            <a:pathLst>
              <a:path w="1107484" h="1103882">
                <a:moveTo>
                  <a:pt x="0" y="0"/>
                </a:moveTo>
                <a:lnTo>
                  <a:pt x="1107483" y="0"/>
                </a:lnTo>
                <a:lnTo>
                  <a:pt x="1107483" y="1103882"/>
                </a:lnTo>
                <a:lnTo>
                  <a:pt x="0" y="11038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25" name="Track 41">
            <a:hlinkClick r:id="" action="ppaction://media"/>
            <a:extLst>
              <a:ext uri="{FF2B5EF4-FFF2-40B4-BE49-F238E27FC236}">
                <a16:creationId xmlns:a16="http://schemas.microsoft.com/office/drawing/2014/main" id="{02CD9251-AC40-C1AF-6371-7299692E19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6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403252" y="1647499"/>
            <a:ext cx="1233488" cy="12334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B8F206-47AE-4744-92A3-4AEA48E524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74393" y="2468972"/>
            <a:ext cx="7561288" cy="5389568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BD01D9-1AB2-45F6-A52D-284A021CBB3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21456" y="2468972"/>
            <a:ext cx="7561289" cy="5389568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9775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_V6_Image_Text_360P_tạo_cho_mình_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4"/>
            <a:ext cx="18037175" cy="984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4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C5BC5-61DF-CEF6-54EE-285FC6EF0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0"/>
            <a:ext cx="18364200" cy="1027429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71600" y="9334500"/>
            <a:ext cx="6120353" cy="767826"/>
          </a:xfrm>
          <a:custGeom>
            <a:avLst/>
            <a:gdLst/>
            <a:ahLst/>
            <a:cxnLst/>
            <a:rect l="l" t="t" r="r" b="b"/>
            <a:pathLst>
              <a:path w="6120353" h="767826">
                <a:moveTo>
                  <a:pt x="0" y="0"/>
                </a:moveTo>
                <a:lnTo>
                  <a:pt x="6120352" y="0"/>
                </a:lnTo>
                <a:lnTo>
                  <a:pt x="6120352" y="767826"/>
                </a:lnTo>
                <a:lnTo>
                  <a:pt x="0" y="7678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B238D0E-A9D2-6B60-71EE-344BB9202AF5}"/>
              </a:ext>
            </a:extLst>
          </p:cNvPr>
          <p:cNvSpPr/>
          <p:nvPr/>
        </p:nvSpPr>
        <p:spPr>
          <a:xfrm>
            <a:off x="16154400" y="-419100"/>
            <a:ext cx="3385477" cy="3135088"/>
          </a:xfrm>
          <a:custGeom>
            <a:avLst/>
            <a:gdLst/>
            <a:ahLst/>
            <a:cxnLst/>
            <a:rect l="l" t="t" r="r" b="b"/>
            <a:pathLst>
              <a:path w="2230736" h="2593879">
                <a:moveTo>
                  <a:pt x="0" y="0"/>
                </a:moveTo>
                <a:lnTo>
                  <a:pt x="2230736" y="0"/>
                </a:lnTo>
                <a:lnTo>
                  <a:pt x="2230736" y="2593879"/>
                </a:lnTo>
                <a:lnTo>
                  <a:pt x="0" y="2593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-1524000" y="7734300"/>
            <a:ext cx="4114800" cy="3572842"/>
          </a:xfrm>
          <a:custGeom>
            <a:avLst/>
            <a:gdLst/>
            <a:ahLst/>
            <a:cxnLst/>
            <a:rect l="l" t="t" r="r" b="b"/>
            <a:pathLst>
              <a:path w="740825" h="704739">
                <a:moveTo>
                  <a:pt x="0" y="0"/>
                </a:moveTo>
                <a:lnTo>
                  <a:pt x="740825" y="0"/>
                </a:lnTo>
                <a:lnTo>
                  <a:pt x="740825" y="704739"/>
                </a:lnTo>
                <a:lnTo>
                  <a:pt x="0" y="7047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4449A40-DBD7-A910-7B2E-9912BF68AAC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070416" y="2703791"/>
            <a:ext cx="7469461" cy="758320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2143B1F9-04D4-BA62-EB76-ACF91B2CF509}"/>
              </a:ext>
            </a:extLst>
          </p:cNvPr>
          <p:cNvSpPr/>
          <p:nvPr/>
        </p:nvSpPr>
        <p:spPr>
          <a:xfrm>
            <a:off x="1759884" y="1101520"/>
            <a:ext cx="9829800" cy="7583209"/>
          </a:xfrm>
          <a:custGeom>
            <a:avLst/>
            <a:gdLst/>
            <a:ahLst/>
            <a:cxnLst/>
            <a:rect l="l" t="t" r="r" b="b"/>
            <a:pathLst>
              <a:path w="3261425" h="3659383">
                <a:moveTo>
                  <a:pt x="0" y="0"/>
                </a:moveTo>
                <a:lnTo>
                  <a:pt x="3261426" y="0"/>
                </a:lnTo>
                <a:lnTo>
                  <a:pt x="3261426" y="3659383"/>
                </a:lnTo>
                <a:lnTo>
                  <a:pt x="0" y="36593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7875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DE870-83E4-C3AA-0322-ACDBDEADA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6573C70-8037-6A7F-3E79-79300211F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32" y="-1"/>
            <a:ext cx="18297832" cy="10301499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AD056A04-F9EA-7306-3EF6-09956511A564}"/>
              </a:ext>
            </a:extLst>
          </p:cNvPr>
          <p:cNvSpPr/>
          <p:nvPr/>
        </p:nvSpPr>
        <p:spPr>
          <a:xfrm rot="6696288" flipV="1">
            <a:off x="12530297" y="-641373"/>
            <a:ext cx="6254972" cy="4792872"/>
          </a:xfrm>
          <a:custGeom>
            <a:avLst/>
            <a:gdLst/>
            <a:ahLst/>
            <a:cxnLst/>
            <a:rect l="l" t="t" r="r" b="b"/>
            <a:pathLst>
              <a:path w="6254972" h="4792872">
                <a:moveTo>
                  <a:pt x="0" y="4792872"/>
                </a:moveTo>
                <a:lnTo>
                  <a:pt x="6254972" y="4792872"/>
                </a:lnTo>
                <a:lnTo>
                  <a:pt x="6254972" y="0"/>
                </a:lnTo>
                <a:lnTo>
                  <a:pt x="0" y="0"/>
                </a:lnTo>
                <a:lnTo>
                  <a:pt x="0" y="479287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66836AB-DAD0-085E-4F51-D8CC4C98A6A6}"/>
              </a:ext>
            </a:extLst>
          </p:cNvPr>
          <p:cNvSpPr/>
          <p:nvPr/>
        </p:nvSpPr>
        <p:spPr>
          <a:xfrm>
            <a:off x="-381000" y="114300"/>
            <a:ext cx="4289625" cy="3479323"/>
          </a:xfrm>
          <a:custGeom>
            <a:avLst/>
            <a:gdLst/>
            <a:ahLst/>
            <a:cxnLst/>
            <a:rect l="l" t="t" r="r" b="b"/>
            <a:pathLst>
              <a:path w="1993369" h="1896270">
                <a:moveTo>
                  <a:pt x="0" y="0"/>
                </a:moveTo>
                <a:lnTo>
                  <a:pt x="1993368" y="0"/>
                </a:lnTo>
                <a:lnTo>
                  <a:pt x="1993368" y="1896270"/>
                </a:lnTo>
                <a:lnTo>
                  <a:pt x="0" y="18962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FB0C4DD-0CE1-C0DE-6D74-4E6220EDBE1A}"/>
              </a:ext>
            </a:extLst>
          </p:cNvPr>
          <p:cNvSpPr/>
          <p:nvPr/>
        </p:nvSpPr>
        <p:spPr>
          <a:xfrm rot="249044">
            <a:off x="-1962914" y="6361420"/>
            <a:ext cx="6460618" cy="4950448"/>
          </a:xfrm>
          <a:custGeom>
            <a:avLst/>
            <a:gdLst/>
            <a:ahLst/>
            <a:cxnLst/>
            <a:rect l="l" t="t" r="r" b="b"/>
            <a:pathLst>
              <a:path w="6460618" h="4950448">
                <a:moveTo>
                  <a:pt x="0" y="0"/>
                </a:moveTo>
                <a:lnTo>
                  <a:pt x="6460618" y="0"/>
                </a:lnTo>
                <a:lnTo>
                  <a:pt x="6460618" y="4950449"/>
                </a:lnTo>
                <a:lnTo>
                  <a:pt x="0" y="4950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1204A2C-246C-A8E9-9026-377DD71B2B1F}"/>
              </a:ext>
            </a:extLst>
          </p:cNvPr>
          <p:cNvSpPr/>
          <p:nvPr/>
        </p:nvSpPr>
        <p:spPr>
          <a:xfrm>
            <a:off x="15555057" y="7601753"/>
            <a:ext cx="1993369" cy="1896270"/>
          </a:xfrm>
          <a:custGeom>
            <a:avLst/>
            <a:gdLst/>
            <a:ahLst/>
            <a:cxnLst/>
            <a:rect l="l" t="t" r="r" b="b"/>
            <a:pathLst>
              <a:path w="1993369" h="1896270">
                <a:moveTo>
                  <a:pt x="0" y="0"/>
                </a:moveTo>
                <a:lnTo>
                  <a:pt x="1993368" y="0"/>
                </a:lnTo>
                <a:lnTo>
                  <a:pt x="1993368" y="1896270"/>
                </a:lnTo>
                <a:lnTo>
                  <a:pt x="0" y="18962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9C8589A1-C0DE-ACFB-3153-A7C25039C721}"/>
              </a:ext>
            </a:extLst>
          </p:cNvPr>
          <p:cNvSpPr txBox="1"/>
          <p:nvPr/>
        </p:nvSpPr>
        <p:spPr>
          <a:xfrm>
            <a:off x="1515951" y="1755063"/>
            <a:ext cx="14404461" cy="4414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002060"/>
                </a:solidFill>
                <a:latin typeface="Congenial Black" panose="02000503040000020004" pitchFamily="2" charset="0"/>
              </a:rPr>
              <a:t>03</a:t>
            </a:r>
          </a:p>
          <a:p>
            <a:pPr algn="ctr"/>
            <a:r>
              <a:rPr lang="en-US" sz="8000" dirty="0">
                <a:solidFill>
                  <a:srgbClr val="00B050"/>
                </a:solidFill>
                <a:latin typeface="Congenial" panose="02000503040000020004" pitchFamily="2" charset="0"/>
              </a:rPr>
              <a:t>Activity 2</a:t>
            </a:r>
          </a:p>
          <a:p>
            <a:pPr algn="ctr"/>
            <a:r>
              <a:rPr lang="en-US" sz="9600" dirty="0">
                <a:solidFill>
                  <a:schemeClr val="accent6">
                    <a:lumMod val="50000"/>
                  </a:schemeClr>
                </a:solidFill>
                <a:latin typeface="Congenial Black" panose="02000503040000020004" pitchFamily="2" charset="0"/>
              </a:rPr>
              <a:t>Listen, point and say.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B95B758-77F4-375C-2A50-2D5B8F0B9156}"/>
              </a:ext>
            </a:extLst>
          </p:cNvPr>
          <p:cNvGrpSpPr/>
          <p:nvPr/>
        </p:nvGrpSpPr>
        <p:grpSpPr>
          <a:xfrm>
            <a:off x="5092683" y="6486687"/>
            <a:ext cx="8102634" cy="2187188"/>
            <a:chOff x="795563" y="3102991"/>
            <a:chExt cx="16463737" cy="4387127"/>
          </a:xfrm>
        </p:grpSpPr>
        <p:grpSp>
          <p:nvGrpSpPr>
            <p:cNvPr id="35" name="Group 7">
              <a:extLst>
                <a:ext uri="{FF2B5EF4-FFF2-40B4-BE49-F238E27FC236}">
                  <a16:creationId xmlns:a16="http://schemas.microsoft.com/office/drawing/2014/main" id="{D6828973-7A83-8E1E-C00C-1756D93AE0E0}"/>
                </a:ext>
              </a:extLst>
            </p:cNvPr>
            <p:cNvGrpSpPr/>
            <p:nvPr/>
          </p:nvGrpSpPr>
          <p:grpSpPr>
            <a:xfrm>
              <a:off x="3032463" y="3517805"/>
              <a:ext cx="3972313" cy="3972313"/>
              <a:chOff x="0" y="0"/>
              <a:chExt cx="812800" cy="812800"/>
            </a:xfrm>
          </p:grpSpPr>
          <p:sp>
            <p:nvSpPr>
              <p:cNvPr id="58" name="Freeform 8">
                <a:extLst>
                  <a:ext uri="{FF2B5EF4-FFF2-40B4-BE49-F238E27FC236}">
                    <a16:creationId xmlns:a16="http://schemas.microsoft.com/office/drawing/2014/main" id="{75561DAE-1510-7A56-C151-0248FA12D73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6BD"/>
              </a:solidFill>
            </p:spPr>
          </p:sp>
          <p:sp>
            <p:nvSpPr>
              <p:cNvPr id="59" name="TextBox 9">
                <a:extLst>
                  <a:ext uri="{FF2B5EF4-FFF2-40B4-BE49-F238E27FC236}">
                    <a16:creationId xmlns:a16="http://schemas.microsoft.com/office/drawing/2014/main" id="{54ADB370-9692-2F78-ED17-2C54C4353286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D00EE9A-1AB6-7E1F-1B34-06DD507B06A7}"/>
                </a:ext>
              </a:extLst>
            </p:cNvPr>
            <p:cNvGrpSpPr/>
            <p:nvPr/>
          </p:nvGrpSpPr>
          <p:grpSpPr>
            <a:xfrm>
              <a:off x="795563" y="3102991"/>
              <a:ext cx="16463737" cy="4387127"/>
              <a:chOff x="795563" y="3102991"/>
              <a:chExt cx="16463737" cy="4387127"/>
            </a:xfrm>
          </p:grpSpPr>
          <p:grpSp>
            <p:nvGrpSpPr>
              <p:cNvPr id="39" name="Group 4">
                <a:extLst>
                  <a:ext uri="{FF2B5EF4-FFF2-40B4-BE49-F238E27FC236}">
                    <a16:creationId xmlns:a16="http://schemas.microsoft.com/office/drawing/2014/main" id="{BBBE9AFF-8C64-344D-D76E-417798CB1DEF}"/>
                  </a:ext>
                </a:extLst>
              </p:cNvPr>
              <p:cNvGrpSpPr/>
              <p:nvPr/>
            </p:nvGrpSpPr>
            <p:grpSpPr>
              <a:xfrm>
                <a:off x="795563" y="3102991"/>
                <a:ext cx="3972313" cy="3972313"/>
                <a:chOff x="0" y="0"/>
                <a:chExt cx="812800" cy="812800"/>
              </a:xfrm>
            </p:grpSpPr>
            <p:sp>
              <p:nvSpPr>
                <p:cNvPr id="56" name="Freeform 5">
                  <a:extLst>
                    <a:ext uri="{FF2B5EF4-FFF2-40B4-BE49-F238E27FC236}">
                      <a16:creationId xmlns:a16="http://schemas.microsoft.com/office/drawing/2014/main" id="{C3DCD56C-EF01-6DF3-4594-2BD221CC47D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C2C8"/>
                </a:solidFill>
              </p:spPr>
            </p:sp>
            <p:sp>
              <p:nvSpPr>
                <p:cNvPr id="57" name="TextBox 6">
                  <a:extLst>
                    <a:ext uri="{FF2B5EF4-FFF2-40B4-BE49-F238E27FC236}">
                      <a16:creationId xmlns:a16="http://schemas.microsoft.com/office/drawing/2014/main" id="{06C7F16A-E1DC-B2A8-978F-1788B4CEAAD3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40" name="Group 10">
                <a:extLst>
                  <a:ext uri="{FF2B5EF4-FFF2-40B4-BE49-F238E27FC236}">
                    <a16:creationId xmlns:a16="http://schemas.microsoft.com/office/drawing/2014/main" id="{2693AB82-63EB-3F34-2C94-38C8DDCD1FAF}"/>
                  </a:ext>
                </a:extLst>
              </p:cNvPr>
              <p:cNvGrpSpPr/>
              <p:nvPr/>
            </p:nvGrpSpPr>
            <p:grpSpPr>
              <a:xfrm>
                <a:off x="5633779" y="3102991"/>
                <a:ext cx="3972313" cy="3972313"/>
                <a:chOff x="0" y="0"/>
                <a:chExt cx="812800" cy="812800"/>
              </a:xfrm>
            </p:grpSpPr>
            <p:sp>
              <p:nvSpPr>
                <p:cNvPr id="54" name="Freeform 11">
                  <a:extLst>
                    <a:ext uri="{FF2B5EF4-FFF2-40B4-BE49-F238E27FC236}">
                      <a16:creationId xmlns:a16="http://schemas.microsoft.com/office/drawing/2014/main" id="{C6BF211D-AB7F-3212-5041-8BF3DBB4F69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A5AF"/>
                </a:solidFill>
              </p:spPr>
            </p:sp>
            <p:sp>
              <p:nvSpPr>
                <p:cNvPr id="55" name="TextBox 12">
                  <a:extLst>
                    <a:ext uri="{FF2B5EF4-FFF2-40B4-BE49-F238E27FC236}">
                      <a16:creationId xmlns:a16="http://schemas.microsoft.com/office/drawing/2014/main" id="{04FF2207-68B4-B551-66D2-5A70904EA149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41" name="Group 13">
                <a:extLst>
                  <a:ext uri="{FF2B5EF4-FFF2-40B4-BE49-F238E27FC236}">
                    <a16:creationId xmlns:a16="http://schemas.microsoft.com/office/drawing/2014/main" id="{49A4A266-2CB7-85BC-AA32-6AD0935B625E}"/>
                  </a:ext>
                </a:extLst>
              </p:cNvPr>
              <p:cNvGrpSpPr/>
              <p:nvPr/>
            </p:nvGrpSpPr>
            <p:grpSpPr>
              <a:xfrm>
                <a:off x="8162212" y="3517805"/>
                <a:ext cx="3972313" cy="3972313"/>
                <a:chOff x="0" y="0"/>
                <a:chExt cx="812800" cy="812800"/>
              </a:xfrm>
            </p:grpSpPr>
            <p:sp>
              <p:nvSpPr>
                <p:cNvPr id="52" name="Freeform 14">
                  <a:extLst>
                    <a:ext uri="{FF2B5EF4-FFF2-40B4-BE49-F238E27FC236}">
                      <a16:creationId xmlns:a16="http://schemas.microsoft.com/office/drawing/2014/main" id="{A4BD1D20-8A36-9684-A5CB-85E817D1BBF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89FA9"/>
                </a:solidFill>
              </p:spPr>
            </p:sp>
            <p:sp>
              <p:nvSpPr>
                <p:cNvPr id="53" name="TextBox 15">
                  <a:extLst>
                    <a:ext uri="{FF2B5EF4-FFF2-40B4-BE49-F238E27FC236}">
                      <a16:creationId xmlns:a16="http://schemas.microsoft.com/office/drawing/2014/main" id="{89A63029-EA5F-7456-B407-F5FF9689B06F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42" name="Group 16">
                <a:extLst>
                  <a:ext uri="{FF2B5EF4-FFF2-40B4-BE49-F238E27FC236}">
                    <a16:creationId xmlns:a16="http://schemas.microsoft.com/office/drawing/2014/main" id="{FB72FD45-DBBE-9DDE-2B48-C8C9B3DFAE29}"/>
                  </a:ext>
                </a:extLst>
              </p:cNvPr>
              <p:cNvGrpSpPr/>
              <p:nvPr/>
            </p:nvGrpSpPr>
            <p:grpSpPr>
              <a:xfrm>
                <a:off x="10763528" y="3102991"/>
                <a:ext cx="3972313" cy="3972313"/>
                <a:chOff x="0" y="0"/>
                <a:chExt cx="812800" cy="812800"/>
              </a:xfrm>
            </p:grpSpPr>
            <p:sp>
              <p:nvSpPr>
                <p:cNvPr id="50" name="Freeform 17">
                  <a:extLst>
                    <a:ext uri="{FF2B5EF4-FFF2-40B4-BE49-F238E27FC236}">
                      <a16:creationId xmlns:a16="http://schemas.microsoft.com/office/drawing/2014/main" id="{6DB7CB98-8FA8-D4EA-553F-CACC8308402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EB939D"/>
                </a:solidFill>
              </p:spPr>
            </p:sp>
            <p:sp>
              <p:nvSpPr>
                <p:cNvPr id="51" name="TextBox 18">
                  <a:extLst>
                    <a:ext uri="{FF2B5EF4-FFF2-40B4-BE49-F238E27FC236}">
                      <a16:creationId xmlns:a16="http://schemas.microsoft.com/office/drawing/2014/main" id="{7843C34F-4349-CFED-1270-717D3A5D753A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43" name="Group 19">
                <a:extLst>
                  <a:ext uri="{FF2B5EF4-FFF2-40B4-BE49-F238E27FC236}">
                    <a16:creationId xmlns:a16="http://schemas.microsoft.com/office/drawing/2014/main" id="{1763E838-0210-08BF-D94C-5C0580D2F03E}"/>
                  </a:ext>
                </a:extLst>
              </p:cNvPr>
              <p:cNvGrpSpPr/>
              <p:nvPr/>
            </p:nvGrpSpPr>
            <p:grpSpPr>
              <a:xfrm>
                <a:off x="13286987" y="3517805"/>
                <a:ext cx="3972313" cy="3972313"/>
                <a:chOff x="0" y="0"/>
                <a:chExt cx="812800" cy="812800"/>
              </a:xfrm>
            </p:grpSpPr>
            <p:sp>
              <p:nvSpPr>
                <p:cNvPr id="48" name="Freeform 20">
                  <a:extLst>
                    <a:ext uri="{FF2B5EF4-FFF2-40B4-BE49-F238E27FC236}">
                      <a16:creationId xmlns:a16="http://schemas.microsoft.com/office/drawing/2014/main" id="{5A2C9BB3-52A4-0072-2C57-281407F41CE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DD8A93"/>
                </a:solidFill>
              </p:spPr>
            </p:sp>
            <p:sp>
              <p:nvSpPr>
                <p:cNvPr id="49" name="TextBox 21">
                  <a:extLst>
                    <a:ext uri="{FF2B5EF4-FFF2-40B4-BE49-F238E27FC236}">
                      <a16:creationId xmlns:a16="http://schemas.microsoft.com/office/drawing/2014/main" id="{EF5B7DE8-9A8C-007D-B232-79CA096DC06C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44" name="Freeform 22">
                <a:extLst>
                  <a:ext uri="{FF2B5EF4-FFF2-40B4-BE49-F238E27FC236}">
                    <a16:creationId xmlns:a16="http://schemas.microsoft.com/office/drawing/2014/main" id="{2A32ECF5-556E-F921-A32E-B54A9853AA22}"/>
                  </a:ext>
                </a:extLst>
              </p:cNvPr>
              <p:cNvSpPr/>
              <p:nvPr/>
            </p:nvSpPr>
            <p:spPr>
              <a:xfrm>
                <a:off x="1513449" y="4317356"/>
                <a:ext cx="7315200" cy="492113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492113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492114"/>
                    </a:lnTo>
                    <a:lnTo>
                      <a:pt x="0" y="4921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45" name="Freeform 23">
                <a:extLst>
                  <a:ext uri="{FF2B5EF4-FFF2-40B4-BE49-F238E27FC236}">
                    <a16:creationId xmlns:a16="http://schemas.microsoft.com/office/drawing/2014/main" id="{1DB4672D-EB97-9A47-9F36-38BB236FD8A1}"/>
                  </a:ext>
                </a:extLst>
              </p:cNvPr>
              <p:cNvSpPr/>
              <p:nvPr/>
            </p:nvSpPr>
            <p:spPr>
              <a:xfrm>
                <a:off x="11607403" y="4563413"/>
                <a:ext cx="5333813" cy="492113"/>
              </a:xfrm>
              <a:custGeom>
                <a:avLst/>
                <a:gdLst/>
                <a:ahLst/>
                <a:cxnLst/>
                <a:rect l="l" t="t" r="r" b="b"/>
                <a:pathLst>
                  <a:path w="5333813" h="492113">
                    <a:moveTo>
                      <a:pt x="0" y="0"/>
                    </a:moveTo>
                    <a:lnTo>
                      <a:pt x="5333813" y="0"/>
                    </a:lnTo>
                    <a:lnTo>
                      <a:pt x="5333813" y="492114"/>
                    </a:lnTo>
                    <a:lnTo>
                      <a:pt x="0" y="4921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  <a:stretch>
                  <a:fillRect r="-37147"/>
                </a:stretch>
              </a:blipFill>
            </p:spPr>
          </p:sp>
          <p:sp>
            <p:nvSpPr>
              <p:cNvPr id="46" name="Freeform 24">
                <a:extLst>
                  <a:ext uri="{FF2B5EF4-FFF2-40B4-BE49-F238E27FC236}">
                    <a16:creationId xmlns:a16="http://schemas.microsoft.com/office/drawing/2014/main" id="{18582925-8E33-F5D5-B35B-8C0A241645C4}"/>
                  </a:ext>
                </a:extLst>
              </p:cNvPr>
              <p:cNvSpPr/>
              <p:nvPr/>
            </p:nvSpPr>
            <p:spPr>
              <a:xfrm>
                <a:off x="1226018" y="5369852"/>
                <a:ext cx="7315200" cy="1143000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1143000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1143000"/>
                    </a:lnTo>
                    <a:lnTo>
                      <a:pt x="0" y="11430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=""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47" name="Freeform 25">
                <a:extLst>
                  <a:ext uri="{FF2B5EF4-FFF2-40B4-BE49-F238E27FC236}">
                    <a16:creationId xmlns:a16="http://schemas.microsoft.com/office/drawing/2014/main" id="{BE4E636C-9248-C4EA-BB79-98CC314D5569}"/>
                  </a:ext>
                </a:extLst>
              </p:cNvPr>
              <p:cNvSpPr/>
              <p:nvPr/>
            </p:nvSpPr>
            <p:spPr>
              <a:xfrm>
                <a:off x="9027432" y="5369852"/>
                <a:ext cx="7315200" cy="1143000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1143000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1143000"/>
                    </a:lnTo>
                    <a:lnTo>
                      <a:pt x="0" y="11430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=""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</p:spTree>
    <p:extLst>
      <p:ext uri="{BB962C8B-B14F-4D97-AF65-F5344CB8AC3E}">
        <p14:creationId xmlns:p14="http://schemas.microsoft.com/office/powerpoint/2010/main" val="379914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drumroll.wav"/>
          </p:stSnd>
        </p:sndAc>
      </p:transition>
    </mc:Choice>
    <mc:Fallback xmlns="">
      <p:transition spd="slow">
        <p:random/>
        <p:sndAc>
          <p:stSnd>
            <p:snd r:embed="rId12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32C44-666F-E052-D836-7D13EA656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7AD0E6D-5D3E-AF85-6211-A77ABD252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32" y="-1"/>
            <a:ext cx="18297832" cy="10301499"/>
          </a:xfrm>
          <a:prstGeom prst="rect">
            <a:avLst/>
          </a:prstGeom>
        </p:spPr>
      </p:pic>
      <p:sp>
        <p:nvSpPr>
          <p:cNvPr id="12" name="Freeform 12">
            <a:extLst>
              <a:ext uri="{FF2B5EF4-FFF2-40B4-BE49-F238E27FC236}">
                <a16:creationId xmlns:a16="http://schemas.microsoft.com/office/drawing/2014/main" id="{3A99926F-D2F8-4F75-6E7A-3C905A2E59EB}"/>
              </a:ext>
            </a:extLst>
          </p:cNvPr>
          <p:cNvSpPr/>
          <p:nvPr/>
        </p:nvSpPr>
        <p:spPr>
          <a:xfrm rot="-681380">
            <a:off x="477047" y="298425"/>
            <a:ext cx="911867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387E3397-65B4-FB01-DF6F-4E7CB43D8702}"/>
              </a:ext>
            </a:extLst>
          </p:cNvPr>
          <p:cNvSpPr txBox="1"/>
          <p:nvPr/>
        </p:nvSpPr>
        <p:spPr>
          <a:xfrm>
            <a:off x="1652538" y="550706"/>
            <a:ext cx="4724400" cy="771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8F4251"/>
                </a:solidFill>
                <a:latin typeface="Suranna"/>
              </a:rPr>
              <a:t>Look and say.</a:t>
            </a: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B25245C1-52AB-B29C-9B43-29E30C9684C7}"/>
              </a:ext>
            </a:extLst>
          </p:cNvPr>
          <p:cNvSpPr/>
          <p:nvPr/>
        </p:nvSpPr>
        <p:spPr>
          <a:xfrm>
            <a:off x="15621000" y="9410700"/>
            <a:ext cx="4130992" cy="518252"/>
          </a:xfrm>
          <a:custGeom>
            <a:avLst/>
            <a:gdLst/>
            <a:ahLst/>
            <a:cxnLst/>
            <a:rect l="l" t="t" r="r" b="b"/>
            <a:pathLst>
              <a:path w="4130992" h="518252">
                <a:moveTo>
                  <a:pt x="0" y="0"/>
                </a:moveTo>
                <a:lnTo>
                  <a:pt x="4130992" y="0"/>
                </a:lnTo>
                <a:lnTo>
                  <a:pt x="4130992" y="518251"/>
                </a:lnTo>
                <a:lnTo>
                  <a:pt x="0" y="5182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70FEDCF9-C78E-0C1A-C4AA-EE98FD0A9F92}"/>
              </a:ext>
            </a:extLst>
          </p:cNvPr>
          <p:cNvSpPr/>
          <p:nvPr/>
        </p:nvSpPr>
        <p:spPr>
          <a:xfrm rot="688678">
            <a:off x="-362461" y="8893146"/>
            <a:ext cx="1903121" cy="1686295"/>
          </a:xfrm>
          <a:custGeom>
            <a:avLst/>
            <a:gdLst/>
            <a:ahLst/>
            <a:cxnLst/>
            <a:rect l="l" t="t" r="r" b="b"/>
            <a:pathLst>
              <a:path w="2066147" h="2193168">
                <a:moveTo>
                  <a:pt x="0" y="0"/>
                </a:moveTo>
                <a:lnTo>
                  <a:pt x="2066147" y="0"/>
                </a:lnTo>
                <a:lnTo>
                  <a:pt x="2066147" y="2193168"/>
                </a:lnTo>
                <a:lnTo>
                  <a:pt x="0" y="21931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5231ECE8-76A8-C6DD-427A-F5C5D1D613F6}"/>
              </a:ext>
            </a:extLst>
          </p:cNvPr>
          <p:cNvSpPr/>
          <p:nvPr/>
        </p:nvSpPr>
        <p:spPr>
          <a:xfrm rot="1125223">
            <a:off x="15067258" y="9117884"/>
            <a:ext cx="1107484" cy="1103882"/>
          </a:xfrm>
          <a:custGeom>
            <a:avLst/>
            <a:gdLst/>
            <a:ahLst/>
            <a:cxnLst/>
            <a:rect l="l" t="t" r="r" b="b"/>
            <a:pathLst>
              <a:path w="1107484" h="1103882">
                <a:moveTo>
                  <a:pt x="0" y="0"/>
                </a:moveTo>
                <a:lnTo>
                  <a:pt x="1107483" y="0"/>
                </a:lnTo>
                <a:lnTo>
                  <a:pt x="1107483" y="1103882"/>
                </a:lnTo>
                <a:lnTo>
                  <a:pt x="0" y="11038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68A6C5-5CB5-4AC9-ACDC-E1CD0A3FCA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12106" y="1541141"/>
            <a:ext cx="4999576" cy="40200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111F2B-116E-4D20-BD81-1C83071237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72609" y="1647537"/>
            <a:ext cx="4825477" cy="39588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462A1F-33E9-4590-9A5C-1A5A4CB37C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04732" y="5836528"/>
            <a:ext cx="4993893" cy="4202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116FF0-47EC-425A-9965-8A1CF5C5107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41005" y="5836528"/>
            <a:ext cx="4926002" cy="420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4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C2B04-A0E2-2D2F-CA61-CB43FA9D1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6656A0B-56C0-B277-69A0-55A93E17D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832" y="-1"/>
            <a:ext cx="18297832" cy="10301499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3CB4500F-564B-B549-FB6F-4F4137C7C404}"/>
              </a:ext>
            </a:extLst>
          </p:cNvPr>
          <p:cNvSpPr/>
          <p:nvPr/>
        </p:nvSpPr>
        <p:spPr>
          <a:xfrm rot="6696288" flipV="1">
            <a:off x="12530297" y="-641373"/>
            <a:ext cx="6254972" cy="4792872"/>
          </a:xfrm>
          <a:custGeom>
            <a:avLst/>
            <a:gdLst/>
            <a:ahLst/>
            <a:cxnLst/>
            <a:rect l="l" t="t" r="r" b="b"/>
            <a:pathLst>
              <a:path w="6254972" h="4792872">
                <a:moveTo>
                  <a:pt x="0" y="4792872"/>
                </a:moveTo>
                <a:lnTo>
                  <a:pt x="6254972" y="4792872"/>
                </a:lnTo>
                <a:lnTo>
                  <a:pt x="6254972" y="0"/>
                </a:lnTo>
                <a:lnTo>
                  <a:pt x="0" y="0"/>
                </a:lnTo>
                <a:lnTo>
                  <a:pt x="0" y="479287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5E4AAF2-3F47-789B-787B-1AAB019FA94C}"/>
              </a:ext>
            </a:extLst>
          </p:cNvPr>
          <p:cNvSpPr/>
          <p:nvPr/>
        </p:nvSpPr>
        <p:spPr>
          <a:xfrm>
            <a:off x="-381000" y="114300"/>
            <a:ext cx="4289625" cy="3479323"/>
          </a:xfrm>
          <a:custGeom>
            <a:avLst/>
            <a:gdLst/>
            <a:ahLst/>
            <a:cxnLst/>
            <a:rect l="l" t="t" r="r" b="b"/>
            <a:pathLst>
              <a:path w="1993369" h="1896270">
                <a:moveTo>
                  <a:pt x="0" y="0"/>
                </a:moveTo>
                <a:lnTo>
                  <a:pt x="1993368" y="0"/>
                </a:lnTo>
                <a:lnTo>
                  <a:pt x="1993368" y="1896270"/>
                </a:lnTo>
                <a:lnTo>
                  <a:pt x="0" y="18962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6FBB281-74BF-CA73-05DA-04B770E9711B}"/>
              </a:ext>
            </a:extLst>
          </p:cNvPr>
          <p:cNvSpPr/>
          <p:nvPr/>
        </p:nvSpPr>
        <p:spPr>
          <a:xfrm rot="249044">
            <a:off x="-1962914" y="6361420"/>
            <a:ext cx="6460618" cy="4950448"/>
          </a:xfrm>
          <a:custGeom>
            <a:avLst/>
            <a:gdLst/>
            <a:ahLst/>
            <a:cxnLst/>
            <a:rect l="l" t="t" r="r" b="b"/>
            <a:pathLst>
              <a:path w="6460618" h="4950448">
                <a:moveTo>
                  <a:pt x="0" y="0"/>
                </a:moveTo>
                <a:lnTo>
                  <a:pt x="6460618" y="0"/>
                </a:lnTo>
                <a:lnTo>
                  <a:pt x="6460618" y="4950449"/>
                </a:lnTo>
                <a:lnTo>
                  <a:pt x="0" y="49504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7ED3C13-BCC6-E3F4-1B7F-F547F84D67D0}"/>
              </a:ext>
            </a:extLst>
          </p:cNvPr>
          <p:cNvSpPr/>
          <p:nvPr/>
        </p:nvSpPr>
        <p:spPr>
          <a:xfrm>
            <a:off x="15555057" y="7601753"/>
            <a:ext cx="1993369" cy="1896270"/>
          </a:xfrm>
          <a:custGeom>
            <a:avLst/>
            <a:gdLst/>
            <a:ahLst/>
            <a:cxnLst/>
            <a:rect l="l" t="t" r="r" b="b"/>
            <a:pathLst>
              <a:path w="1993369" h="1896270">
                <a:moveTo>
                  <a:pt x="0" y="0"/>
                </a:moveTo>
                <a:lnTo>
                  <a:pt x="1993368" y="0"/>
                </a:lnTo>
                <a:lnTo>
                  <a:pt x="1993368" y="1896270"/>
                </a:lnTo>
                <a:lnTo>
                  <a:pt x="0" y="18962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BA3465B1-B773-7E55-9B54-63D1091B1578}"/>
              </a:ext>
            </a:extLst>
          </p:cNvPr>
          <p:cNvSpPr txBox="1"/>
          <p:nvPr/>
        </p:nvSpPr>
        <p:spPr>
          <a:xfrm>
            <a:off x="2842357" y="2829563"/>
            <a:ext cx="12439358" cy="335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002060"/>
                </a:solidFill>
                <a:latin typeface="Congenial Black" panose="02000503040000020004" pitchFamily="2" charset="0"/>
              </a:rPr>
              <a:t>01</a:t>
            </a:r>
          </a:p>
          <a:p>
            <a:pPr algn="ctr">
              <a:lnSpc>
                <a:spcPts val="13330"/>
              </a:lnSpc>
            </a:pPr>
            <a:r>
              <a:rPr lang="en-US" sz="9521" dirty="0">
                <a:solidFill>
                  <a:schemeClr val="accent6">
                    <a:lumMod val="50000"/>
                  </a:schemeClr>
                </a:solidFill>
                <a:latin typeface="Congenial Black" panose="02000503040000020004" pitchFamily="2" charset="0"/>
              </a:rPr>
              <a:t>Warm-up and Review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9E7C490-5F5A-504C-A707-0BC1797AE43F}"/>
              </a:ext>
            </a:extLst>
          </p:cNvPr>
          <p:cNvGrpSpPr/>
          <p:nvPr/>
        </p:nvGrpSpPr>
        <p:grpSpPr>
          <a:xfrm>
            <a:off x="5092683" y="6486687"/>
            <a:ext cx="8102634" cy="2187188"/>
            <a:chOff x="795563" y="3102991"/>
            <a:chExt cx="16463737" cy="4387127"/>
          </a:xfrm>
        </p:grpSpPr>
        <p:grpSp>
          <p:nvGrpSpPr>
            <p:cNvPr id="35" name="Group 7">
              <a:extLst>
                <a:ext uri="{FF2B5EF4-FFF2-40B4-BE49-F238E27FC236}">
                  <a16:creationId xmlns:a16="http://schemas.microsoft.com/office/drawing/2014/main" id="{A4D48D3E-CAEF-51E2-B6AD-AE401931DB5E}"/>
                </a:ext>
              </a:extLst>
            </p:cNvPr>
            <p:cNvGrpSpPr/>
            <p:nvPr/>
          </p:nvGrpSpPr>
          <p:grpSpPr>
            <a:xfrm>
              <a:off x="3032463" y="3517805"/>
              <a:ext cx="3972313" cy="3972313"/>
              <a:chOff x="0" y="0"/>
              <a:chExt cx="812800" cy="812800"/>
            </a:xfrm>
          </p:grpSpPr>
          <p:sp>
            <p:nvSpPr>
              <p:cNvPr id="58" name="Freeform 8">
                <a:extLst>
                  <a:ext uri="{FF2B5EF4-FFF2-40B4-BE49-F238E27FC236}">
                    <a16:creationId xmlns:a16="http://schemas.microsoft.com/office/drawing/2014/main" id="{F640A544-A27F-779B-D562-B0530C42B10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6BD"/>
              </a:solidFill>
            </p:spPr>
          </p:sp>
          <p:sp>
            <p:nvSpPr>
              <p:cNvPr id="59" name="TextBox 9">
                <a:extLst>
                  <a:ext uri="{FF2B5EF4-FFF2-40B4-BE49-F238E27FC236}">
                    <a16:creationId xmlns:a16="http://schemas.microsoft.com/office/drawing/2014/main" id="{AF38E3DE-9D7B-AD15-602A-2094F2B98F21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D94EDA7-2F6A-2D5B-B683-8EEBC6FAF8B5}"/>
                </a:ext>
              </a:extLst>
            </p:cNvPr>
            <p:cNvGrpSpPr/>
            <p:nvPr/>
          </p:nvGrpSpPr>
          <p:grpSpPr>
            <a:xfrm>
              <a:off x="795563" y="3102991"/>
              <a:ext cx="16463737" cy="4387127"/>
              <a:chOff x="795563" y="3102991"/>
              <a:chExt cx="16463737" cy="4387127"/>
            </a:xfrm>
          </p:grpSpPr>
          <p:grpSp>
            <p:nvGrpSpPr>
              <p:cNvPr id="39" name="Group 4">
                <a:extLst>
                  <a:ext uri="{FF2B5EF4-FFF2-40B4-BE49-F238E27FC236}">
                    <a16:creationId xmlns:a16="http://schemas.microsoft.com/office/drawing/2014/main" id="{23F8FC0D-B503-D3C0-65EC-85CF7387A8C7}"/>
                  </a:ext>
                </a:extLst>
              </p:cNvPr>
              <p:cNvGrpSpPr/>
              <p:nvPr/>
            </p:nvGrpSpPr>
            <p:grpSpPr>
              <a:xfrm>
                <a:off x="795563" y="3102991"/>
                <a:ext cx="3972313" cy="3972313"/>
                <a:chOff x="0" y="0"/>
                <a:chExt cx="812800" cy="812800"/>
              </a:xfrm>
            </p:grpSpPr>
            <p:sp>
              <p:nvSpPr>
                <p:cNvPr id="56" name="Freeform 5">
                  <a:extLst>
                    <a:ext uri="{FF2B5EF4-FFF2-40B4-BE49-F238E27FC236}">
                      <a16:creationId xmlns:a16="http://schemas.microsoft.com/office/drawing/2014/main" id="{B21972F8-CEE9-D56A-B3C6-2478B7B2281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C2C8"/>
                </a:solidFill>
              </p:spPr>
            </p:sp>
            <p:sp>
              <p:nvSpPr>
                <p:cNvPr id="57" name="TextBox 6">
                  <a:extLst>
                    <a:ext uri="{FF2B5EF4-FFF2-40B4-BE49-F238E27FC236}">
                      <a16:creationId xmlns:a16="http://schemas.microsoft.com/office/drawing/2014/main" id="{9678DBFD-05BD-756F-D303-8757B633DBC4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40" name="Group 10">
                <a:extLst>
                  <a:ext uri="{FF2B5EF4-FFF2-40B4-BE49-F238E27FC236}">
                    <a16:creationId xmlns:a16="http://schemas.microsoft.com/office/drawing/2014/main" id="{CF9E95B3-14E5-05B9-7594-4A7BF0A07DDB}"/>
                  </a:ext>
                </a:extLst>
              </p:cNvPr>
              <p:cNvGrpSpPr/>
              <p:nvPr/>
            </p:nvGrpSpPr>
            <p:grpSpPr>
              <a:xfrm>
                <a:off x="5633779" y="3102991"/>
                <a:ext cx="3972313" cy="3972313"/>
                <a:chOff x="0" y="0"/>
                <a:chExt cx="812800" cy="812800"/>
              </a:xfrm>
            </p:grpSpPr>
            <p:sp>
              <p:nvSpPr>
                <p:cNvPr id="54" name="Freeform 11">
                  <a:extLst>
                    <a:ext uri="{FF2B5EF4-FFF2-40B4-BE49-F238E27FC236}">
                      <a16:creationId xmlns:a16="http://schemas.microsoft.com/office/drawing/2014/main" id="{08523512-9282-3C8A-DFED-6BE3D40BE53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A5AF"/>
                </a:solidFill>
              </p:spPr>
            </p:sp>
            <p:sp>
              <p:nvSpPr>
                <p:cNvPr id="55" name="TextBox 12">
                  <a:extLst>
                    <a:ext uri="{FF2B5EF4-FFF2-40B4-BE49-F238E27FC236}">
                      <a16:creationId xmlns:a16="http://schemas.microsoft.com/office/drawing/2014/main" id="{BF0CACC8-880D-536E-991E-8F420734B203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41" name="Group 13">
                <a:extLst>
                  <a:ext uri="{FF2B5EF4-FFF2-40B4-BE49-F238E27FC236}">
                    <a16:creationId xmlns:a16="http://schemas.microsoft.com/office/drawing/2014/main" id="{B48375E6-1E34-638C-804A-AE91134892A8}"/>
                  </a:ext>
                </a:extLst>
              </p:cNvPr>
              <p:cNvGrpSpPr/>
              <p:nvPr/>
            </p:nvGrpSpPr>
            <p:grpSpPr>
              <a:xfrm>
                <a:off x="8162212" y="3517805"/>
                <a:ext cx="3972313" cy="3972313"/>
                <a:chOff x="0" y="0"/>
                <a:chExt cx="812800" cy="812800"/>
              </a:xfrm>
            </p:grpSpPr>
            <p:sp>
              <p:nvSpPr>
                <p:cNvPr id="52" name="Freeform 14">
                  <a:extLst>
                    <a:ext uri="{FF2B5EF4-FFF2-40B4-BE49-F238E27FC236}">
                      <a16:creationId xmlns:a16="http://schemas.microsoft.com/office/drawing/2014/main" id="{1B27F00A-BFD3-FFEF-148D-C269C0AD74A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89FA9"/>
                </a:solidFill>
              </p:spPr>
            </p:sp>
            <p:sp>
              <p:nvSpPr>
                <p:cNvPr id="53" name="TextBox 15">
                  <a:extLst>
                    <a:ext uri="{FF2B5EF4-FFF2-40B4-BE49-F238E27FC236}">
                      <a16:creationId xmlns:a16="http://schemas.microsoft.com/office/drawing/2014/main" id="{1E8CB5DC-288C-D83B-2488-C35521D3E4D9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42" name="Group 16">
                <a:extLst>
                  <a:ext uri="{FF2B5EF4-FFF2-40B4-BE49-F238E27FC236}">
                    <a16:creationId xmlns:a16="http://schemas.microsoft.com/office/drawing/2014/main" id="{D28BB7F2-C184-1AED-1B1A-4B03497A5660}"/>
                  </a:ext>
                </a:extLst>
              </p:cNvPr>
              <p:cNvGrpSpPr/>
              <p:nvPr/>
            </p:nvGrpSpPr>
            <p:grpSpPr>
              <a:xfrm>
                <a:off x="10763528" y="3102991"/>
                <a:ext cx="3972313" cy="3972313"/>
                <a:chOff x="0" y="0"/>
                <a:chExt cx="812800" cy="812800"/>
              </a:xfrm>
            </p:grpSpPr>
            <p:sp>
              <p:nvSpPr>
                <p:cNvPr id="50" name="Freeform 17">
                  <a:extLst>
                    <a:ext uri="{FF2B5EF4-FFF2-40B4-BE49-F238E27FC236}">
                      <a16:creationId xmlns:a16="http://schemas.microsoft.com/office/drawing/2014/main" id="{CD21F2B2-5191-56BC-EF2D-0C16B5628D6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EB939D"/>
                </a:solidFill>
              </p:spPr>
            </p:sp>
            <p:sp>
              <p:nvSpPr>
                <p:cNvPr id="51" name="TextBox 18">
                  <a:extLst>
                    <a:ext uri="{FF2B5EF4-FFF2-40B4-BE49-F238E27FC236}">
                      <a16:creationId xmlns:a16="http://schemas.microsoft.com/office/drawing/2014/main" id="{61373EAC-3F8E-6D02-708D-739F8EDF4A1C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43" name="Group 19">
                <a:extLst>
                  <a:ext uri="{FF2B5EF4-FFF2-40B4-BE49-F238E27FC236}">
                    <a16:creationId xmlns:a16="http://schemas.microsoft.com/office/drawing/2014/main" id="{372AEFCD-8399-C4B8-0752-9CA7B6E6CB93}"/>
                  </a:ext>
                </a:extLst>
              </p:cNvPr>
              <p:cNvGrpSpPr/>
              <p:nvPr/>
            </p:nvGrpSpPr>
            <p:grpSpPr>
              <a:xfrm>
                <a:off x="13286987" y="3517805"/>
                <a:ext cx="3972313" cy="3972313"/>
                <a:chOff x="0" y="0"/>
                <a:chExt cx="812800" cy="812800"/>
              </a:xfrm>
            </p:grpSpPr>
            <p:sp>
              <p:nvSpPr>
                <p:cNvPr id="48" name="Freeform 20">
                  <a:extLst>
                    <a:ext uri="{FF2B5EF4-FFF2-40B4-BE49-F238E27FC236}">
                      <a16:creationId xmlns:a16="http://schemas.microsoft.com/office/drawing/2014/main" id="{37089C58-9B44-222F-9160-AB6B37B2E9B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DD8A93"/>
                </a:solidFill>
              </p:spPr>
            </p:sp>
            <p:sp>
              <p:nvSpPr>
                <p:cNvPr id="49" name="TextBox 21">
                  <a:extLst>
                    <a:ext uri="{FF2B5EF4-FFF2-40B4-BE49-F238E27FC236}">
                      <a16:creationId xmlns:a16="http://schemas.microsoft.com/office/drawing/2014/main" id="{CAA9CCE4-4B06-1A5A-3EBD-119EA5147FB1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44" name="Freeform 22">
                <a:extLst>
                  <a:ext uri="{FF2B5EF4-FFF2-40B4-BE49-F238E27FC236}">
                    <a16:creationId xmlns:a16="http://schemas.microsoft.com/office/drawing/2014/main" id="{4FE02F64-A2A2-04AA-FF1D-B1B916F5FBA0}"/>
                  </a:ext>
                </a:extLst>
              </p:cNvPr>
              <p:cNvSpPr/>
              <p:nvPr/>
            </p:nvSpPr>
            <p:spPr>
              <a:xfrm>
                <a:off x="1513449" y="4317356"/>
                <a:ext cx="7315200" cy="492113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492113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492114"/>
                    </a:lnTo>
                    <a:lnTo>
                      <a:pt x="0" y="4921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=""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45" name="Freeform 23">
                <a:extLst>
                  <a:ext uri="{FF2B5EF4-FFF2-40B4-BE49-F238E27FC236}">
                    <a16:creationId xmlns:a16="http://schemas.microsoft.com/office/drawing/2014/main" id="{88B2E417-5018-952B-497E-868A80EBD3DB}"/>
                  </a:ext>
                </a:extLst>
              </p:cNvPr>
              <p:cNvSpPr/>
              <p:nvPr/>
            </p:nvSpPr>
            <p:spPr>
              <a:xfrm>
                <a:off x="11607403" y="4563413"/>
                <a:ext cx="5333813" cy="492113"/>
              </a:xfrm>
              <a:custGeom>
                <a:avLst/>
                <a:gdLst/>
                <a:ahLst/>
                <a:cxnLst/>
                <a:rect l="l" t="t" r="r" b="b"/>
                <a:pathLst>
                  <a:path w="5333813" h="492113">
                    <a:moveTo>
                      <a:pt x="0" y="0"/>
                    </a:moveTo>
                    <a:lnTo>
                      <a:pt x="5333813" y="0"/>
                    </a:lnTo>
                    <a:lnTo>
                      <a:pt x="5333813" y="492114"/>
                    </a:lnTo>
                    <a:lnTo>
                      <a:pt x="0" y="4921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="" xmlns:asvg="http://schemas.microsoft.com/office/drawing/2016/SVG/main" r:embed="rId10"/>
                    </a:ext>
                  </a:extLst>
                </a:blip>
                <a:stretch>
                  <a:fillRect r="-37147"/>
                </a:stretch>
              </a:blipFill>
            </p:spPr>
          </p:sp>
          <p:sp>
            <p:nvSpPr>
              <p:cNvPr id="46" name="Freeform 24">
                <a:extLst>
                  <a:ext uri="{FF2B5EF4-FFF2-40B4-BE49-F238E27FC236}">
                    <a16:creationId xmlns:a16="http://schemas.microsoft.com/office/drawing/2014/main" id="{7F342266-3B8B-347A-CF84-4EF3A5B76ED8}"/>
                  </a:ext>
                </a:extLst>
              </p:cNvPr>
              <p:cNvSpPr/>
              <p:nvPr/>
            </p:nvSpPr>
            <p:spPr>
              <a:xfrm>
                <a:off x="1226018" y="5369852"/>
                <a:ext cx="7315200" cy="1143000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1143000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1143000"/>
                    </a:lnTo>
                    <a:lnTo>
                      <a:pt x="0" y="11430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=""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47" name="Freeform 25">
                <a:extLst>
                  <a:ext uri="{FF2B5EF4-FFF2-40B4-BE49-F238E27FC236}">
                    <a16:creationId xmlns:a16="http://schemas.microsoft.com/office/drawing/2014/main" id="{AF5452DA-99C6-B4CA-15E6-0CC37E401EC5}"/>
                  </a:ext>
                </a:extLst>
              </p:cNvPr>
              <p:cNvSpPr/>
              <p:nvPr/>
            </p:nvSpPr>
            <p:spPr>
              <a:xfrm>
                <a:off x="9027432" y="5369852"/>
                <a:ext cx="7315200" cy="1143000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1143000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1143000"/>
                    </a:lnTo>
                    <a:lnTo>
                      <a:pt x="0" y="11430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=""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</p:spTree>
    <p:extLst>
      <p:ext uri="{BB962C8B-B14F-4D97-AF65-F5344CB8AC3E}">
        <p14:creationId xmlns:p14="http://schemas.microsoft.com/office/powerpoint/2010/main" val="19580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drumroll.wav"/>
          </p:stSnd>
        </p:sndAc>
      </p:transition>
    </mc:Choice>
    <mc:Fallback xmlns="">
      <p:transition spd="slow">
        <p:random/>
        <p:sndAc>
          <p:stSnd>
            <p:snd r:embed="rId13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32C44-666F-E052-D836-7D13EA656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7AD0E6D-5D3E-AF85-6211-A77ABD252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832" y="-1"/>
            <a:ext cx="18297832" cy="10301499"/>
          </a:xfrm>
          <a:prstGeom prst="rect">
            <a:avLst/>
          </a:prstGeom>
        </p:spPr>
      </p:pic>
      <p:sp>
        <p:nvSpPr>
          <p:cNvPr id="12" name="Freeform 12">
            <a:extLst>
              <a:ext uri="{FF2B5EF4-FFF2-40B4-BE49-F238E27FC236}">
                <a16:creationId xmlns:a16="http://schemas.microsoft.com/office/drawing/2014/main" id="{3A99926F-D2F8-4F75-6E7A-3C905A2E59EB}"/>
              </a:ext>
            </a:extLst>
          </p:cNvPr>
          <p:cNvSpPr/>
          <p:nvPr/>
        </p:nvSpPr>
        <p:spPr>
          <a:xfrm rot="-681380">
            <a:off x="477047" y="298425"/>
            <a:ext cx="911867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387E3397-65B4-FB01-DF6F-4E7CB43D8702}"/>
              </a:ext>
            </a:extLst>
          </p:cNvPr>
          <p:cNvSpPr txBox="1"/>
          <p:nvPr/>
        </p:nvSpPr>
        <p:spPr>
          <a:xfrm>
            <a:off x="1652538" y="550706"/>
            <a:ext cx="5586462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8F4251"/>
                </a:solidFill>
                <a:latin typeface="Suranna"/>
              </a:rPr>
              <a:t>Listen and repeat.</a:t>
            </a: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B25245C1-52AB-B29C-9B43-29E30C9684C7}"/>
              </a:ext>
            </a:extLst>
          </p:cNvPr>
          <p:cNvSpPr/>
          <p:nvPr/>
        </p:nvSpPr>
        <p:spPr>
          <a:xfrm>
            <a:off x="15621000" y="9410700"/>
            <a:ext cx="4130992" cy="518252"/>
          </a:xfrm>
          <a:custGeom>
            <a:avLst/>
            <a:gdLst/>
            <a:ahLst/>
            <a:cxnLst/>
            <a:rect l="l" t="t" r="r" b="b"/>
            <a:pathLst>
              <a:path w="4130992" h="518252">
                <a:moveTo>
                  <a:pt x="0" y="0"/>
                </a:moveTo>
                <a:lnTo>
                  <a:pt x="4130992" y="0"/>
                </a:lnTo>
                <a:lnTo>
                  <a:pt x="4130992" y="518251"/>
                </a:lnTo>
                <a:lnTo>
                  <a:pt x="0" y="518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70FEDCF9-C78E-0C1A-C4AA-EE98FD0A9F92}"/>
              </a:ext>
            </a:extLst>
          </p:cNvPr>
          <p:cNvSpPr/>
          <p:nvPr/>
        </p:nvSpPr>
        <p:spPr>
          <a:xfrm rot="688678">
            <a:off x="-362461" y="8893146"/>
            <a:ext cx="1903121" cy="1686295"/>
          </a:xfrm>
          <a:custGeom>
            <a:avLst/>
            <a:gdLst/>
            <a:ahLst/>
            <a:cxnLst/>
            <a:rect l="l" t="t" r="r" b="b"/>
            <a:pathLst>
              <a:path w="2066147" h="2193168">
                <a:moveTo>
                  <a:pt x="0" y="0"/>
                </a:moveTo>
                <a:lnTo>
                  <a:pt x="2066147" y="0"/>
                </a:lnTo>
                <a:lnTo>
                  <a:pt x="2066147" y="2193168"/>
                </a:lnTo>
                <a:lnTo>
                  <a:pt x="0" y="21931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5231ECE8-76A8-C6DD-427A-F5C5D1D613F6}"/>
              </a:ext>
            </a:extLst>
          </p:cNvPr>
          <p:cNvSpPr/>
          <p:nvPr/>
        </p:nvSpPr>
        <p:spPr>
          <a:xfrm rot="1125223">
            <a:off x="15067258" y="9117884"/>
            <a:ext cx="1107484" cy="1103882"/>
          </a:xfrm>
          <a:custGeom>
            <a:avLst/>
            <a:gdLst/>
            <a:ahLst/>
            <a:cxnLst/>
            <a:rect l="l" t="t" r="r" b="b"/>
            <a:pathLst>
              <a:path w="1107484" h="1103882">
                <a:moveTo>
                  <a:pt x="0" y="0"/>
                </a:moveTo>
                <a:lnTo>
                  <a:pt x="1107483" y="0"/>
                </a:lnTo>
                <a:lnTo>
                  <a:pt x="1107483" y="1103882"/>
                </a:lnTo>
                <a:lnTo>
                  <a:pt x="0" y="11038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2" name="Track 42">
            <a:hlinkClick r:id="" action="ppaction://media"/>
            <a:extLst>
              <a:ext uri="{FF2B5EF4-FFF2-40B4-BE49-F238E27FC236}">
                <a16:creationId xmlns:a16="http://schemas.microsoft.com/office/drawing/2014/main" id="{C76EA3DA-8BD4-5F01-0995-F2AEC77F7F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01" end="51037.531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456759" y="2738437"/>
            <a:ext cx="1311275" cy="1311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EDDEC9-1E2D-4038-A219-FBF9BBB377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24299" y="1876562"/>
            <a:ext cx="7429568" cy="49602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50C723-8334-46BF-916C-AC98B5D4BE95}"/>
              </a:ext>
            </a:extLst>
          </p:cNvPr>
          <p:cNvSpPr txBox="1"/>
          <p:nvPr/>
        </p:nvSpPr>
        <p:spPr>
          <a:xfrm>
            <a:off x="7580002" y="7322636"/>
            <a:ext cx="3118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  <a:latin typeface="Suranna" panose="020B0604020202020204" charset="0"/>
                <a:cs typeface="Suranna" panose="020B0604020202020204" charset="0"/>
              </a:rPr>
              <a:t>a. toothache </a:t>
            </a:r>
          </a:p>
        </p:txBody>
      </p:sp>
    </p:spTree>
    <p:extLst>
      <p:ext uri="{BB962C8B-B14F-4D97-AF65-F5344CB8AC3E}">
        <p14:creationId xmlns:p14="http://schemas.microsoft.com/office/powerpoint/2010/main" val="94190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32C44-666F-E052-D836-7D13EA656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7AD0E6D-5D3E-AF85-6211-A77ABD252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832" y="-1"/>
            <a:ext cx="18297832" cy="10301499"/>
          </a:xfrm>
          <a:prstGeom prst="rect">
            <a:avLst/>
          </a:prstGeom>
        </p:spPr>
      </p:pic>
      <p:sp>
        <p:nvSpPr>
          <p:cNvPr id="12" name="Freeform 12">
            <a:extLst>
              <a:ext uri="{FF2B5EF4-FFF2-40B4-BE49-F238E27FC236}">
                <a16:creationId xmlns:a16="http://schemas.microsoft.com/office/drawing/2014/main" id="{3A99926F-D2F8-4F75-6E7A-3C905A2E59EB}"/>
              </a:ext>
            </a:extLst>
          </p:cNvPr>
          <p:cNvSpPr/>
          <p:nvPr/>
        </p:nvSpPr>
        <p:spPr>
          <a:xfrm rot="-681380">
            <a:off x="477047" y="298425"/>
            <a:ext cx="911867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B25245C1-52AB-B29C-9B43-29E30C9684C7}"/>
              </a:ext>
            </a:extLst>
          </p:cNvPr>
          <p:cNvSpPr/>
          <p:nvPr/>
        </p:nvSpPr>
        <p:spPr>
          <a:xfrm>
            <a:off x="15621000" y="9410700"/>
            <a:ext cx="4130992" cy="518252"/>
          </a:xfrm>
          <a:custGeom>
            <a:avLst/>
            <a:gdLst/>
            <a:ahLst/>
            <a:cxnLst/>
            <a:rect l="l" t="t" r="r" b="b"/>
            <a:pathLst>
              <a:path w="4130992" h="518252">
                <a:moveTo>
                  <a:pt x="0" y="0"/>
                </a:moveTo>
                <a:lnTo>
                  <a:pt x="4130992" y="0"/>
                </a:lnTo>
                <a:lnTo>
                  <a:pt x="4130992" y="518251"/>
                </a:lnTo>
                <a:lnTo>
                  <a:pt x="0" y="518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70FEDCF9-C78E-0C1A-C4AA-EE98FD0A9F92}"/>
              </a:ext>
            </a:extLst>
          </p:cNvPr>
          <p:cNvSpPr/>
          <p:nvPr/>
        </p:nvSpPr>
        <p:spPr>
          <a:xfrm rot="688678">
            <a:off x="-362461" y="8893146"/>
            <a:ext cx="1903121" cy="1686295"/>
          </a:xfrm>
          <a:custGeom>
            <a:avLst/>
            <a:gdLst/>
            <a:ahLst/>
            <a:cxnLst/>
            <a:rect l="l" t="t" r="r" b="b"/>
            <a:pathLst>
              <a:path w="2066147" h="2193168">
                <a:moveTo>
                  <a:pt x="0" y="0"/>
                </a:moveTo>
                <a:lnTo>
                  <a:pt x="2066147" y="0"/>
                </a:lnTo>
                <a:lnTo>
                  <a:pt x="2066147" y="2193168"/>
                </a:lnTo>
                <a:lnTo>
                  <a:pt x="0" y="21931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5231ECE8-76A8-C6DD-427A-F5C5D1D613F6}"/>
              </a:ext>
            </a:extLst>
          </p:cNvPr>
          <p:cNvSpPr/>
          <p:nvPr/>
        </p:nvSpPr>
        <p:spPr>
          <a:xfrm rot="1125223">
            <a:off x="15067258" y="9117884"/>
            <a:ext cx="1107484" cy="1103882"/>
          </a:xfrm>
          <a:custGeom>
            <a:avLst/>
            <a:gdLst/>
            <a:ahLst/>
            <a:cxnLst/>
            <a:rect l="l" t="t" r="r" b="b"/>
            <a:pathLst>
              <a:path w="1107484" h="1103882">
                <a:moveTo>
                  <a:pt x="0" y="0"/>
                </a:moveTo>
                <a:lnTo>
                  <a:pt x="1107483" y="0"/>
                </a:lnTo>
                <a:lnTo>
                  <a:pt x="1107483" y="1103882"/>
                </a:lnTo>
                <a:lnTo>
                  <a:pt x="0" y="11038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2" name="Track 42">
            <a:hlinkClick r:id="" action="ppaction://media"/>
            <a:extLst>
              <a:ext uri="{FF2B5EF4-FFF2-40B4-BE49-F238E27FC236}">
                <a16:creationId xmlns:a16="http://schemas.microsoft.com/office/drawing/2014/main" id="{C76EA3DA-8BD4-5F01-0995-F2AEC77F7F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94" end="46439.531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456759" y="2738437"/>
            <a:ext cx="1311275" cy="1311275"/>
          </a:xfrm>
          <a:prstGeom prst="rect">
            <a:avLst/>
          </a:prstGeom>
        </p:spPr>
      </p:pic>
      <p:sp>
        <p:nvSpPr>
          <p:cNvPr id="4" name="TextBox 17">
            <a:extLst>
              <a:ext uri="{FF2B5EF4-FFF2-40B4-BE49-F238E27FC236}">
                <a16:creationId xmlns:a16="http://schemas.microsoft.com/office/drawing/2014/main" id="{D1B77D30-5431-1FE5-C7B4-670B4C1EAD4B}"/>
              </a:ext>
            </a:extLst>
          </p:cNvPr>
          <p:cNvSpPr txBox="1"/>
          <p:nvPr/>
        </p:nvSpPr>
        <p:spPr>
          <a:xfrm>
            <a:off x="1652538" y="550706"/>
            <a:ext cx="5586462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8F4251"/>
                </a:solidFill>
                <a:latin typeface="Suranna"/>
              </a:rPr>
              <a:t>Listen and repeat.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B7EEB0-B3ED-442C-BC2A-B024C89F924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58814" y="1876562"/>
            <a:ext cx="7770371" cy="5171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EE5D3C-883A-4E41-9D4C-9E25373086F2}"/>
              </a:ext>
            </a:extLst>
          </p:cNvPr>
          <p:cNvSpPr txBox="1"/>
          <p:nvPr/>
        </p:nvSpPr>
        <p:spPr>
          <a:xfrm>
            <a:off x="7580003" y="7579441"/>
            <a:ext cx="30925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  <a:latin typeface="Suranna" panose="020B0604020202020204" charset="0"/>
                <a:cs typeface="Suranna" panose="020B0604020202020204" charset="0"/>
              </a:rPr>
              <a:t>b. headache </a:t>
            </a:r>
          </a:p>
        </p:txBody>
      </p:sp>
    </p:spTree>
    <p:extLst>
      <p:ext uri="{BB962C8B-B14F-4D97-AF65-F5344CB8AC3E}">
        <p14:creationId xmlns:p14="http://schemas.microsoft.com/office/powerpoint/2010/main" val="365383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32C44-666F-E052-D836-7D13EA656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7AD0E6D-5D3E-AF85-6211-A77ABD252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832" y="-1"/>
            <a:ext cx="18297832" cy="10301499"/>
          </a:xfrm>
          <a:prstGeom prst="rect">
            <a:avLst/>
          </a:prstGeom>
        </p:spPr>
      </p:pic>
      <p:sp>
        <p:nvSpPr>
          <p:cNvPr id="12" name="Freeform 12">
            <a:extLst>
              <a:ext uri="{FF2B5EF4-FFF2-40B4-BE49-F238E27FC236}">
                <a16:creationId xmlns:a16="http://schemas.microsoft.com/office/drawing/2014/main" id="{3A99926F-D2F8-4F75-6E7A-3C905A2E59EB}"/>
              </a:ext>
            </a:extLst>
          </p:cNvPr>
          <p:cNvSpPr/>
          <p:nvPr/>
        </p:nvSpPr>
        <p:spPr>
          <a:xfrm rot="-681380">
            <a:off x="477047" y="298425"/>
            <a:ext cx="911867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B25245C1-52AB-B29C-9B43-29E30C9684C7}"/>
              </a:ext>
            </a:extLst>
          </p:cNvPr>
          <p:cNvSpPr/>
          <p:nvPr/>
        </p:nvSpPr>
        <p:spPr>
          <a:xfrm>
            <a:off x="15621000" y="9410700"/>
            <a:ext cx="4130992" cy="518252"/>
          </a:xfrm>
          <a:custGeom>
            <a:avLst/>
            <a:gdLst/>
            <a:ahLst/>
            <a:cxnLst/>
            <a:rect l="l" t="t" r="r" b="b"/>
            <a:pathLst>
              <a:path w="4130992" h="518252">
                <a:moveTo>
                  <a:pt x="0" y="0"/>
                </a:moveTo>
                <a:lnTo>
                  <a:pt x="4130992" y="0"/>
                </a:lnTo>
                <a:lnTo>
                  <a:pt x="4130992" y="518251"/>
                </a:lnTo>
                <a:lnTo>
                  <a:pt x="0" y="518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70FEDCF9-C78E-0C1A-C4AA-EE98FD0A9F92}"/>
              </a:ext>
            </a:extLst>
          </p:cNvPr>
          <p:cNvSpPr/>
          <p:nvPr/>
        </p:nvSpPr>
        <p:spPr>
          <a:xfrm rot="688678">
            <a:off x="-362461" y="8893146"/>
            <a:ext cx="1903121" cy="1686295"/>
          </a:xfrm>
          <a:custGeom>
            <a:avLst/>
            <a:gdLst/>
            <a:ahLst/>
            <a:cxnLst/>
            <a:rect l="l" t="t" r="r" b="b"/>
            <a:pathLst>
              <a:path w="2066147" h="2193168">
                <a:moveTo>
                  <a:pt x="0" y="0"/>
                </a:moveTo>
                <a:lnTo>
                  <a:pt x="2066147" y="0"/>
                </a:lnTo>
                <a:lnTo>
                  <a:pt x="2066147" y="2193168"/>
                </a:lnTo>
                <a:lnTo>
                  <a:pt x="0" y="21931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5231ECE8-76A8-C6DD-427A-F5C5D1D613F6}"/>
              </a:ext>
            </a:extLst>
          </p:cNvPr>
          <p:cNvSpPr/>
          <p:nvPr/>
        </p:nvSpPr>
        <p:spPr>
          <a:xfrm rot="1125223">
            <a:off x="15067258" y="9117884"/>
            <a:ext cx="1107484" cy="1103882"/>
          </a:xfrm>
          <a:custGeom>
            <a:avLst/>
            <a:gdLst/>
            <a:ahLst/>
            <a:cxnLst/>
            <a:rect l="l" t="t" r="r" b="b"/>
            <a:pathLst>
              <a:path w="1107484" h="1103882">
                <a:moveTo>
                  <a:pt x="0" y="0"/>
                </a:moveTo>
                <a:lnTo>
                  <a:pt x="1107483" y="0"/>
                </a:lnTo>
                <a:lnTo>
                  <a:pt x="1107483" y="1103882"/>
                </a:lnTo>
                <a:lnTo>
                  <a:pt x="0" y="11038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2" name="Track 42">
            <a:hlinkClick r:id="" action="ppaction://media"/>
            <a:extLst>
              <a:ext uri="{FF2B5EF4-FFF2-40B4-BE49-F238E27FC236}">
                <a16:creationId xmlns:a16="http://schemas.microsoft.com/office/drawing/2014/main" id="{C76EA3DA-8BD4-5F01-0995-F2AEC77F7F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735" end="41600.531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456759" y="2738437"/>
            <a:ext cx="1311275" cy="1311275"/>
          </a:xfrm>
          <a:prstGeom prst="rect">
            <a:avLst/>
          </a:prstGeom>
        </p:spPr>
      </p:pic>
      <p:sp>
        <p:nvSpPr>
          <p:cNvPr id="5" name="TextBox 17">
            <a:extLst>
              <a:ext uri="{FF2B5EF4-FFF2-40B4-BE49-F238E27FC236}">
                <a16:creationId xmlns:a16="http://schemas.microsoft.com/office/drawing/2014/main" id="{77D8E944-E6B1-2BFC-A2A9-A17BB90C9C03}"/>
              </a:ext>
            </a:extLst>
          </p:cNvPr>
          <p:cNvSpPr txBox="1"/>
          <p:nvPr/>
        </p:nvSpPr>
        <p:spPr>
          <a:xfrm>
            <a:off x="1652538" y="550706"/>
            <a:ext cx="5586462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8F4251"/>
                </a:solidFill>
                <a:latin typeface="Suranna"/>
              </a:rPr>
              <a:t>Listen and repeat.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B835C3-2F10-4FFF-AF5F-3F9CC9076C7B}"/>
              </a:ext>
            </a:extLst>
          </p:cNvPr>
          <p:cNvSpPr txBox="1"/>
          <p:nvPr/>
        </p:nvSpPr>
        <p:spPr>
          <a:xfrm>
            <a:off x="7580003" y="7588044"/>
            <a:ext cx="33137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  <a:latin typeface="Suranna" panose="020B0604020202020204" charset="0"/>
                <a:cs typeface="Suranna" panose="020B0604020202020204" charset="0"/>
              </a:rPr>
              <a:t>c. sore throat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77803E-7BA6-4E44-83F0-DC0C28472BB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25504" y="1876562"/>
            <a:ext cx="7036992" cy="52623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1596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32C44-666F-E052-D836-7D13EA656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7AD0E6D-5D3E-AF85-6211-A77ABD252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832" y="-1"/>
            <a:ext cx="18297832" cy="10301499"/>
          </a:xfrm>
          <a:prstGeom prst="rect">
            <a:avLst/>
          </a:prstGeom>
        </p:spPr>
      </p:pic>
      <p:sp>
        <p:nvSpPr>
          <p:cNvPr id="12" name="Freeform 12">
            <a:extLst>
              <a:ext uri="{FF2B5EF4-FFF2-40B4-BE49-F238E27FC236}">
                <a16:creationId xmlns:a16="http://schemas.microsoft.com/office/drawing/2014/main" id="{3A99926F-D2F8-4F75-6E7A-3C905A2E59EB}"/>
              </a:ext>
            </a:extLst>
          </p:cNvPr>
          <p:cNvSpPr/>
          <p:nvPr/>
        </p:nvSpPr>
        <p:spPr>
          <a:xfrm rot="-681380">
            <a:off x="477047" y="298425"/>
            <a:ext cx="911867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B25245C1-52AB-B29C-9B43-29E30C9684C7}"/>
              </a:ext>
            </a:extLst>
          </p:cNvPr>
          <p:cNvSpPr/>
          <p:nvPr/>
        </p:nvSpPr>
        <p:spPr>
          <a:xfrm>
            <a:off x="15621000" y="9410700"/>
            <a:ext cx="4130992" cy="518252"/>
          </a:xfrm>
          <a:custGeom>
            <a:avLst/>
            <a:gdLst/>
            <a:ahLst/>
            <a:cxnLst/>
            <a:rect l="l" t="t" r="r" b="b"/>
            <a:pathLst>
              <a:path w="4130992" h="518252">
                <a:moveTo>
                  <a:pt x="0" y="0"/>
                </a:moveTo>
                <a:lnTo>
                  <a:pt x="4130992" y="0"/>
                </a:lnTo>
                <a:lnTo>
                  <a:pt x="4130992" y="518251"/>
                </a:lnTo>
                <a:lnTo>
                  <a:pt x="0" y="518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70FEDCF9-C78E-0C1A-C4AA-EE98FD0A9F92}"/>
              </a:ext>
            </a:extLst>
          </p:cNvPr>
          <p:cNvSpPr/>
          <p:nvPr/>
        </p:nvSpPr>
        <p:spPr>
          <a:xfrm rot="688678">
            <a:off x="-362461" y="8893146"/>
            <a:ext cx="1903121" cy="1686295"/>
          </a:xfrm>
          <a:custGeom>
            <a:avLst/>
            <a:gdLst/>
            <a:ahLst/>
            <a:cxnLst/>
            <a:rect l="l" t="t" r="r" b="b"/>
            <a:pathLst>
              <a:path w="2066147" h="2193168">
                <a:moveTo>
                  <a:pt x="0" y="0"/>
                </a:moveTo>
                <a:lnTo>
                  <a:pt x="2066147" y="0"/>
                </a:lnTo>
                <a:lnTo>
                  <a:pt x="2066147" y="2193168"/>
                </a:lnTo>
                <a:lnTo>
                  <a:pt x="0" y="21931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5231ECE8-76A8-C6DD-427A-F5C5D1D613F6}"/>
              </a:ext>
            </a:extLst>
          </p:cNvPr>
          <p:cNvSpPr/>
          <p:nvPr/>
        </p:nvSpPr>
        <p:spPr>
          <a:xfrm rot="1125223">
            <a:off x="15067258" y="9117884"/>
            <a:ext cx="1107484" cy="1103882"/>
          </a:xfrm>
          <a:custGeom>
            <a:avLst/>
            <a:gdLst/>
            <a:ahLst/>
            <a:cxnLst/>
            <a:rect l="l" t="t" r="r" b="b"/>
            <a:pathLst>
              <a:path w="1107484" h="1103882">
                <a:moveTo>
                  <a:pt x="0" y="0"/>
                </a:moveTo>
                <a:lnTo>
                  <a:pt x="1107483" y="0"/>
                </a:lnTo>
                <a:lnTo>
                  <a:pt x="1107483" y="1103882"/>
                </a:lnTo>
                <a:lnTo>
                  <a:pt x="0" y="11038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2" name="Track 42">
            <a:hlinkClick r:id="" action="ppaction://media"/>
            <a:extLst>
              <a:ext uri="{FF2B5EF4-FFF2-40B4-BE49-F238E27FC236}">
                <a16:creationId xmlns:a16="http://schemas.microsoft.com/office/drawing/2014/main" id="{C76EA3DA-8BD4-5F01-0995-F2AEC77F7F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697" end="36887.531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456759" y="2738437"/>
            <a:ext cx="1311275" cy="1311275"/>
          </a:xfrm>
          <a:prstGeom prst="rect">
            <a:avLst/>
          </a:prstGeom>
        </p:spPr>
      </p:pic>
      <p:sp>
        <p:nvSpPr>
          <p:cNvPr id="5" name="TextBox 17">
            <a:extLst>
              <a:ext uri="{FF2B5EF4-FFF2-40B4-BE49-F238E27FC236}">
                <a16:creationId xmlns:a16="http://schemas.microsoft.com/office/drawing/2014/main" id="{7DAF03A8-3F7D-DB75-D1F7-D2DC290D2F41}"/>
              </a:ext>
            </a:extLst>
          </p:cNvPr>
          <p:cNvSpPr txBox="1"/>
          <p:nvPr/>
        </p:nvSpPr>
        <p:spPr>
          <a:xfrm>
            <a:off x="1652538" y="550706"/>
            <a:ext cx="5586462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8F4251"/>
                </a:solidFill>
                <a:latin typeface="Suranna"/>
              </a:rPr>
              <a:t>Listen and repeat.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330030-F49E-445B-87DC-2BA5108A347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30819" y="1876562"/>
            <a:ext cx="7426361" cy="4953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F090CC-64CE-471C-B219-B62043CEAEA6}"/>
              </a:ext>
            </a:extLst>
          </p:cNvPr>
          <p:cNvSpPr txBox="1"/>
          <p:nvPr/>
        </p:nvSpPr>
        <p:spPr>
          <a:xfrm>
            <a:off x="7135170" y="7579441"/>
            <a:ext cx="40078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  <a:latin typeface="Suranna" panose="020B0604020202020204" charset="0"/>
                <a:cs typeface="Suranna" panose="020B0604020202020204" charset="0"/>
              </a:rPr>
              <a:t>d. stomach ache</a:t>
            </a:r>
          </a:p>
        </p:txBody>
      </p:sp>
    </p:spTree>
    <p:extLst>
      <p:ext uri="{BB962C8B-B14F-4D97-AF65-F5344CB8AC3E}">
        <p14:creationId xmlns:p14="http://schemas.microsoft.com/office/powerpoint/2010/main" val="424228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32C44-666F-E052-D836-7D13EA656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7AD0E6D-5D3E-AF85-6211-A77ABD252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832" y="-1"/>
            <a:ext cx="18297832" cy="10301499"/>
          </a:xfrm>
          <a:prstGeom prst="rect">
            <a:avLst/>
          </a:prstGeom>
        </p:spPr>
      </p:pic>
      <p:sp>
        <p:nvSpPr>
          <p:cNvPr id="12" name="Freeform 12">
            <a:extLst>
              <a:ext uri="{FF2B5EF4-FFF2-40B4-BE49-F238E27FC236}">
                <a16:creationId xmlns:a16="http://schemas.microsoft.com/office/drawing/2014/main" id="{3A99926F-D2F8-4F75-6E7A-3C905A2E59EB}"/>
              </a:ext>
            </a:extLst>
          </p:cNvPr>
          <p:cNvSpPr/>
          <p:nvPr/>
        </p:nvSpPr>
        <p:spPr>
          <a:xfrm rot="-681380">
            <a:off x="477047" y="298425"/>
            <a:ext cx="911867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Track 42">
            <a:hlinkClick r:id="" action="ppaction://media"/>
            <a:extLst>
              <a:ext uri="{FF2B5EF4-FFF2-40B4-BE49-F238E27FC236}">
                <a16:creationId xmlns:a16="http://schemas.microsoft.com/office/drawing/2014/main" id="{C76EA3DA-8BD4-5F01-0995-F2AEC77F7F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276" end="31540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89185" y="3492335"/>
            <a:ext cx="1311275" cy="1311275"/>
          </a:xfrm>
          <a:prstGeom prst="rect">
            <a:avLst/>
          </a:prstGeom>
        </p:spPr>
      </p:pic>
      <p:sp>
        <p:nvSpPr>
          <p:cNvPr id="6" name="TextBox 17">
            <a:extLst>
              <a:ext uri="{FF2B5EF4-FFF2-40B4-BE49-F238E27FC236}">
                <a16:creationId xmlns:a16="http://schemas.microsoft.com/office/drawing/2014/main" id="{9725FA1E-698B-B3F7-17E4-B95E0FAF9174}"/>
              </a:ext>
            </a:extLst>
          </p:cNvPr>
          <p:cNvSpPr txBox="1"/>
          <p:nvPr/>
        </p:nvSpPr>
        <p:spPr>
          <a:xfrm>
            <a:off x="1652538" y="550706"/>
            <a:ext cx="5586462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8F4251"/>
                </a:solidFill>
                <a:latin typeface="Suranna"/>
              </a:rPr>
              <a:t>Listen and repeat.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33764D-0FE4-ECAB-9D2C-53C7FB619361}"/>
              </a:ext>
            </a:extLst>
          </p:cNvPr>
          <p:cNvGrpSpPr/>
          <p:nvPr/>
        </p:nvGrpSpPr>
        <p:grpSpPr>
          <a:xfrm>
            <a:off x="10439400" y="399351"/>
            <a:ext cx="7039083" cy="2466870"/>
            <a:chOff x="2492270" y="2491121"/>
            <a:chExt cx="15641913" cy="1625492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AC54BC39-DFA0-6D15-A179-01177ABCE67B}"/>
                </a:ext>
              </a:extLst>
            </p:cNvPr>
            <p:cNvSpPr/>
            <p:nvPr/>
          </p:nvSpPr>
          <p:spPr>
            <a:xfrm>
              <a:off x="2492270" y="2491121"/>
              <a:ext cx="15641913" cy="1625492"/>
            </a:xfrm>
            <a:prstGeom prst="wedgeEllipseCallout">
              <a:avLst>
                <a:gd name="adj1" fmla="val -9569"/>
                <a:gd name="adj2" fmla="val 8116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36">
              <a:extLst>
                <a:ext uri="{FF2B5EF4-FFF2-40B4-BE49-F238E27FC236}">
                  <a16:creationId xmlns:a16="http://schemas.microsoft.com/office/drawing/2014/main" id="{8D31D8AE-27ED-B7A2-45B5-84C2C6796DA4}"/>
                </a:ext>
              </a:extLst>
            </p:cNvPr>
            <p:cNvSpPr txBox="1"/>
            <p:nvPr/>
          </p:nvSpPr>
          <p:spPr>
            <a:xfrm>
              <a:off x="3169582" y="3018675"/>
              <a:ext cx="14223551" cy="57038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 have a </a:t>
              </a:r>
              <a:r>
                <a:rPr lang="en-US" sz="6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toothache</a:t>
              </a: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pic>
        <p:nvPicPr>
          <p:cNvPr id="19" name="Track 42">
            <a:hlinkClick r:id="" action="ppaction://media"/>
            <a:extLst>
              <a:ext uri="{FF2B5EF4-FFF2-40B4-BE49-F238E27FC236}">
                <a16:creationId xmlns:a16="http://schemas.microsoft.com/office/drawing/2014/main" id="{7601EDB4-89D3-C32B-DA6C-1981FB7BC7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79" end="28559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679011" y="4585629"/>
            <a:ext cx="1311275" cy="13112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24E949B-8748-4791-87FF-782E25DC86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4" b="93058" l="9794" r="89948">
                        <a14:foregroundMark x1="35052" y1="29831" x2="52062" y2="29831"/>
                        <a14:foregroundMark x1="53866" y1="24953" x2="68299" y2="26642"/>
                        <a14:foregroundMark x1="54897" y1="25328" x2="64175" y2="28143"/>
                        <a14:foregroundMark x1="53093" y1="26829" x2="65206" y2="29456"/>
                        <a14:foregroundMark x1="37629" y1="85553" x2="28351" y2="93058"/>
                        <a14:foregroundMark x1="28351" y1="93058" x2="28351" y2="93058"/>
                        <a14:foregroundMark x1="52577" y1="90056" x2="64691" y2="926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9165" y="4231775"/>
            <a:ext cx="4546060" cy="624497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7C01140-F237-7085-C280-3D4982C891C0}"/>
              </a:ext>
            </a:extLst>
          </p:cNvPr>
          <p:cNvGrpSpPr/>
          <p:nvPr/>
        </p:nvGrpSpPr>
        <p:grpSpPr>
          <a:xfrm>
            <a:off x="979439" y="1914339"/>
            <a:ext cx="8635205" cy="1694315"/>
            <a:chOff x="2528731" y="2652698"/>
            <a:chExt cx="9336263" cy="1221125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78933093-3F97-ABD6-AF84-8361AF52B2B9}"/>
                </a:ext>
              </a:extLst>
            </p:cNvPr>
            <p:cNvSpPr/>
            <p:nvPr/>
          </p:nvSpPr>
          <p:spPr>
            <a:xfrm>
              <a:off x="2568595" y="2652698"/>
              <a:ext cx="9296399" cy="1221125"/>
            </a:xfrm>
            <a:prstGeom prst="wedgeEllipseCallout">
              <a:avLst>
                <a:gd name="adj1" fmla="val 15887"/>
                <a:gd name="adj2" fmla="val 112098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36">
              <a:extLst>
                <a:ext uri="{FF2B5EF4-FFF2-40B4-BE49-F238E27FC236}">
                  <a16:creationId xmlns:a16="http://schemas.microsoft.com/office/drawing/2014/main" id="{F808993A-7BF7-4061-BBFB-FEBF270617E5}"/>
                </a:ext>
              </a:extLst>
            </p:cNvPr>
            <p:cNvSpPr txBox="1"/>
            <p:nvPr/>
          </p:nvSpPr>
          <p:spPr>
            <a:xfrm>
              <a:off x="2528731" y="2997338"/>
              <a:ext cx="9296399" cy="6238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What’s the matter?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EA7C4C8-E62A-4A51-B39E-B6E5839E1C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72800" y="3987886"/>
            <a:ext cx="5718790" cy="38180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2770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3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32C44-666F-E052-D836-7D13EA656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7AD0E6D-5D3E-AF85-6211-A77ABD252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832" y="-1"/>
            <a:ext cx="18297832" cy="10301499"/>
          </a:xfrm>
          <a:prstGeom prst="rect">
            <a:avLst/>
          </a:prstGeom>
        </p:spPr>
      </p:pic>
      <p:sp>
        <p:nvSpPr>
          <p:cNvPr id="12" name="Freeform 12">
            <a:extLst>
              <a:ext uri="{FF2B5EF4-FFF2-40B4-BE49-F238E27FC236}">
                <a16:creationId xmlns:a16="http://schemas.microsoft.com/office/drawing/2014/main" id="{3A99926F-D2F8-4F75-6E7A-3C905A2E59EB}"/>
              </a:ext>
            </a:extLst>
          </p:cNvPr>
          <p:cNvSpPr/>
          <p:nvPr/>
        </p:nvSpPr>
        <p:spPr>
          <a:xfrm rot="-681380">
            <a:off x="477047" y="298425"/>
            <a:ext cx="911867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Track 42">
            <a:hlinkClick r:id="" action="ppaction://media"/>
            <a:extLst>
              <a:ext uri="{FF2B5EF4-FFF2-40B4-BE49-F238E27FC236}">
                <a16:creationId xmlns:a16="http://schemas.microsoft.com/office/drawing/2014/main" id="{C76EA3DA-8BD4-5F01-0995-F2AEC77F7F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276" end="31540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89185" y="3492335"/>
            <a:ext cx="1311275" cy="1311275"/>
          </a:xfrm>
          <a:prstGeom prst="rect">
            <a:avLst/>
          </a:prstGeom>
        </p:spPr>
      </p:pic>
      <p:sp>
        <p:nvSpPr>
          <p:cNvPr id="6" name="TextBox 17">
            <a:extLst>
              <a:ext uri="{FF2B5EF4-FFF2-40B4-BE49-F238E27FC236}">
                <a16:creationId xmlns:a16="http://schemas.microsoft.com/office/drawing/2014/main" id="{9725FA1E-698B-B3F7-17E4-B95E0FAF9174}"/>
              </a:ext>
            </a:extLst>
          </p:cNvPr>
          <p:cNvSpPr txBox="1"/>
          <p:nvPr/>
        </p:nvSpPr>
        <p:spPr>
          <a:xfrm>
            <a:off x="1652538" y="550706"/>
            <a:ext cx="5586462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8F4251"/>
                </a:solidFill>
                <a:latin typeface="Suranna"/>
              </a:rPr>
              <a:t>Listen and repeat.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33764D-0FE4-ECAB-9D2C-53C7FB619361}"/>
              </a:ext>
            </a:extLst>
          </p:cNvPr>
          <p:cNvGrpSpPr/>
          <p:nvPr/>
        </p:nvGrpSpPr>
        <p:grpSpPr>
          <a:xfrm>
            <a:off x="10439400" y="399351"/>
            <a:ext cx="7039083" cy="2466870"/>
            <a:chOff x="2492270" y="2491121"/>
            <a:chExt cx="15641913" cy="1625492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AC54BC39-DFA0-6D15-A179-01177ABCE67B}"/>
                </a:ext>
              </a:extLst>
            </p:cNvPr>
            <p:cNvSpPr/>
            <p:nvPr/>
          </p:nvSpPr>
          <p:spPr>
            <a:xfrm>
              <a:off x="2492270" y="2491121"/>
              <a:ext cx="15641913" cy="1625492"/>
            </a:xfrm>
            <a:prstGeom prst="wedgeEllipseCallout">
              <a:avLst>
                <a:gd name="adj1" fmla="val -9569"/>
                <a:gd name="adj2" fmla="val 8116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36">
              <a:extLst>
                <a:ext uri="{FF2B5EF4-FFF2-40B4-BE49-F238E27FC236}">
                  <a16:creationId xmlns:a16="http://schemas.microsoft.com/office/drawing/2014/main" id="{8D31D8AE-27ED-B7A2-45B5-84C2C6796DA4}"/>
                </a:ext>
              </a:extLst>
            </p:cNvPr>
            <p:cNvSpPr txBox="1"/>
            <p:nvPr/>
          </p:nvSpPr>
          <p:spPr>
            <a:xfrm>
              <a:off x="3269565" y="3076585"/>
              <a:ext cx="14331203" cy="57038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 have a </a:t>
              </a:r>
              <a:r>
                <a:rPr lang="en-US" sz="6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headache</a:t>
              </a: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pic>
        <p:nvPicPr>
          <p:cNvPr id="19" name="Track 42">
            <a:hlinkClick r:id="" action="ppaction://media"/>
            <a:extLst>
              <a:ext uri="{FF2B5EF4-FFF2-40B4-BE49-F238E27FC236}">
                <a16:creationId xmlns:a16="http://schemas.microsoft.com/office/drawing/2014/main" id="{7601EDB4-89D3-C32B-DA6C-1981FB7BC7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323" end="19870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679011" y="4585629"/>
            <a:ext cx="1311275" cy="13112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24E949B-8748-4791-87FF-782E25DC86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4" b="93058" l="9794" r="89948">
                        <a14:foregroundMark x1="35052" y1="29831" x2="52062" y2="29831"/>
                        <a14:foregroundMark x1="53866" y1="24953" x2="68299" y2="26642"/>
                        <a14:foregroundMark x1="54897" y1="25328" x2="64175" y2="28143"/>
                        <a14:foregroundMark x1="53093" y1="26829" x2="65206" y2="29456"/>
                        <a14:foregroundMark x1="37629" y1="85553" x2="28351" y2="93058"/>
                        <a14:foregroundMark x1="28351" y1="93058" x2="28351" y2="93058"/>
                        <a14:foregroundMark x1="52577" y1="90056" x2="64691" y2="926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9165" y="4231775"/>
            <a:ext cx="4546060" cy="624497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7C01140-F237-7085-C280-3D4982C891C0}"/>
              </a:ext>
            </a:extLst>
          </p:cNvPr>
          <p:cNvGrpSpPr/>
          <p:nvPr/>
        </p:nvGrpSpPr>
        <p:grpSpPr>
          <a:xfrm>
            <a:off x="979439" y="1914339"/>
            <a:ext cx="8635205" cy="1694315"/>
            <a:chOff x="2528731" y="2652698"/>
            <a:chExt cx="9336263" cy="1221125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78933093-3F97-ABD6-AF84-8361AF52B2B9}"/>
                </a:ext>
              </a:extLst>
            </p:cNvPr>
            <p:cNvSpPr/>
            <p:nvPr/>
          </p:nvSpPr>
          <p:spPr>
            <a:xfrm>
              <a:off x="2568595" y="2652698"/>
              <a:ext cx="9296399" cy="1221125"/>
            </a:xfrm>
            <a:prstGeom prst="wedgeEllipseCallout">
              <a:avLst>
                <a:gd name="adj1" fmla="val 15887"/>
                <a:gd name="adj2" fmla="val 112098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36">
              <a:extLst>
                <a:ext uri="{FF2B5EF4-FFF2-40B4-BE49-F238E27FC236}">
                  <a16:creationId xmlns:a16="http://schemas.microsoft.com/office/drawing/2014/main" id="{F808993A-7BF7-4061-BBFB-FEBF270617E5}"/>
                </a:ext>
              </a:extLst>
            </p:cNvPr>
            <p:cNvSpPr txBox="1"/>
            <p:nvPr/>
          </p:nvSpPr>
          <p:spPr>
            <a:xfrm>
              <a:off x="2528731" y="2997338"/>
              <a:ext cx="9296399" cy="6238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What’s the matter?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188A5A1-C0D9-4549-A3D0-7A31AA5A38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53303" y="3898149"/>
            <a:ext cx="6005897" cy="3997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294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8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32C44-666F-E052-D836-7D13EA656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7AD0E6D-5D3E-AF85-6211-A77ABD252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832" y="-1"/>
            <a:ext cx="18297832" cy="10301499"/>
          </a:xfrm>
          <a:prstGeom prst="rect">
            <a:avLst/>
          </a:prstGeom>
        </p:spPr>
      </p:pic>
      <p:sp>
        <p:nvSpPr>
          <p:cNvPr id="12" name="Freeform 12">
            <a:extLst>
              <a:ext uri="{FF2B5EF4-FFF2-40B4-BE49-F238E27FC236}">
                <a16:creationId xmlns:a16="http://schemas.microsoft.com/office/drawing/2014/main" id="{3A99926F-D2F8-4F75-6E7A-3C905A2E59EB}"/>
              </a:ext>
            </a:extLst>
          </p:cNvPr>
          <p:cNvSpPr/>
          <p:nvPr/>
        </p:nvSpPr>
        <p:spPr>
          <a:xfrm rot="-681380">
            <a:off x="477047" y="298425"/>
            <a:ext cx="911867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Track 42">
            <a:hlinkClick r:id="" action="ppaction://media"/>
            <a:extLst>
              <a:ext uri="{FF2B5EF4-FFF2-40B4-BE49-F238E27FC236}">
                <a16:creationId xmlns:a16="http://schemas.microsoft.com/office/drawing/2014/main" id="{C76EA3DA-8BD4-5F01-0995-F2AEC77F7F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276" end="31540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89185" y="3492335"/>
            <a:ext cx="1311275" cy="1311275"/>
          </a:xfrm>
          <a:prstGeom prst="rect">
            <a:avLst/>
          </a:prstGeom>
        </p:spPr>
      </p:pic>
      <p:sp>
        <p:nvSpPr>
          <p:cNvPr id="6" name="TextBox 17">
            <a:extLst>
              <a:ext uri="{FF2B5EF4-FFF2-40B4-BE49-F238E27FC236}">
                <a16:creationId xmlns:a16="http://schemas.microsoft.com/office/drawing/2014/main" id="{9725FA1E-698B-B3F7-17E4-B95E0FAF9174}"/>
              </a:ext>
            </a:extLst>
          </p:cNvPr>
          <p:cNvSpPr txBox="1"/>
          <p:nvPr/>
        </p:nvSpPr>
        <p:spPr>
          <a:xfrm>
            <a:off x="1652538" y="550706"/>
            <a:ext cx="5586462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8F4251"/>
                </a:solidFill>
                <a:latin typeface="Suranna"/>
              </a:rPr>
              <a:t>Listen and repeat.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33764D-0FE4-ECAB-9D2C-53C7FB619361}"/>
              </a:ext>
            </a:extLst>
          </p:cNvPr>
          <p:cNvGrpSpPr/>
          <p:nvPr/>
        </p:nvGrpSpPr>
        <p:grpSpPr>
          <a:xfrm>
            <a:off x="9760872" y="399351"/>
            <a:ext cx="8130606" cy="2466870"/>
            <a:chOff x="2492270" y="2491121"/>
            <a:chExt cx="15641913" cy="1625492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AC54BC39-DFA0-6D15-A179-01177ABCE67B}"/>
                </a:ext>
              </a:extLst>
            </p:cNvPr>
            <p:cNvSpPr/>
            <p:nvPr/>
          </p:nvSpPr>
          <p:spPr>
            <a:xfrm>
              <a:off x="2492270" y="2491121"/>
              <a:ext cx="15641913" cy="1625492"/>
            </a:xfrm>
            <a:prstGeom prst="wedgeEllipseCallout">
              <a:avLst>
                <a:gd name="adj1" fmla="val -9569"/>
                <a:gd name="adj2" fmla="val 8116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36">
              <a:extLst>
                <a:ext uri="{FF2B5EF4-FFF2-40B4-BE49-F238E27FC236}">
                  <a16:creationId xmlns:a16="http://schemas.microsoft.com/office/drawing/2014/main" id="{8D31D8AE-27ED-B7A2-45B5-84C2C6796DA4}"/>
                </a:ext>
              </a:extLst>
            </p:cNvPr>
            <p:cNvSpPr txBox="1"/>
            <p:nvPr/>
          </p:nvSpPr>
          <p:spPr>
            <a:xfrm>
              <a:off x="3269565" y="3076585"/>
              <a:ext cx="14331203" cy="57038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 have a </a:t>
              </a:r>
              <a:r>
                <a:rPr lang="en-US" sz="6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sore throat</a:t>
              </a: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pic>
        <p:nvPicPr>
          <p:cNvPr id="19" name="Track 42">
            <a:hlinkClick r:id="" action="ppaction://media"/>
            <a:extLst>
              <a:ext uri="{FF2B5EF4-FFF2-40B4-BE49-F238E27FC236}">
                <a16:creationId xmlns:a16="http://schemas.microsoft.com/office/drawing/2014/main" id="{7601EDB4-89D3-C32B-DA6C-1981FB7BC7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11" end="11054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679011" y="4585629"/>
            <a:ext cx="1311275" cy="13112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24E949B-8748-4791-87FF-782E25DC86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4" b="93058" l="9794" r="89948">
                        <a14:foregroundMark x1="35052" y1="29831" x2="52062" y2="29831"/>
                        <a14:foregroundMark x1="53866" y1="24953" x2="68299" y2="26642"/>
                        <a14:foregroundMark x1="54897" y1="25328" x2="64175" y2="28143"/>
                        <a14:foregroundMark x1="53093" y1="26829" x2="65206" y2="29456"/>
                        <a14:foregroundMark x1="37629" y1="85553" x2="28351" y2="93058"/>
                        <a14:foregroundMark x1="28351" y1="93058" x2="28351" y2="93058"/>
                        <a14:foregroundMark x1="52577" y1="90056" x2="64691" y2="926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9165" y="4231775"/>
            <a:ext cx="4546060" cy="624497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7C01140-F237-7085-C280-3D4982C891C0}"/>
              </a:ext>
            </a:extLst>
          </p:cNvPr>
          <p:cNvGrpSpPr/>
          <p:nvPr/>
        </p:nvGrpSpPr>
        <p:grpSpPr>
          <a:xfrm>
            <a:off x="979439" y="1914339"/>
            <a:ext cx="8635205" cy="1694315"/>
            <a:chOff x="2528731" y="2652698"/>
            <a:chExt cx="9336263" cy="1221125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78933093-3F97-ABD6-AF84-8361AF52B2B9}"/>
                </a:ext>
              </a:extLst>
            </p:cNvPr>
            <p:cNvSpPr/>
            <p:nvPr/>
          </p:nvSpPr>
          <p:spPr>
            <a:xfrm>
              <a:off x="2568595" y="2652698"/>
              <a:ext cx="9296399" cy="1221125"/>
            </a:xfrm>
            <a:prstGeom prst="wedgeEllipseCallout">
              <a:avLst>
                <a:gd name="adj1" fmla="val 15887"/>
                <a:gd name="adj2" fmla="val 112098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36">
              <a:extLst>
                <a:ext uri="{FF2B5EF4-FFF2-40B4-BE49-F238E27FC236}">
                  <a16:creationId xmlns:a16="http://schemas.microsoft.com/office/drawing/2014/main" id="{F808993A-7BF7-4061-BBFB-FEBF270617E5}"/>
                </a:ext>
              </a:extLst>
            </p:cNvPr>
            <p:cNvSpPr txBox="1"/>
            <p:nvPr/>
          </p:nvSpPr>
          <p:spPr>
            <a:xfrm>
              <a:off x="2528731" y="2997338"/>
              <a:ext cx="9296399" cy="6238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What’s the matter?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78C3E04-0C28-4829-A5EA-A78938A8FC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82800" y="4000500"/>
            <a:ext cx="5758332" cy="4306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9161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1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32C44-666F-E052-D836-7D13EA656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7AD0E6D-5D3E-AF85-6211-A77ABD252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832" y="-1"/>
            <a:ext cx="18297832" cy="10301499"/>
          </a:xfrm>
          <a:prstGeom prst="rect">
            <a:avLst/>
          </a:prstGeom>
        </p:spPr>
      </p:pic>
      <p:sp>
        <p:nvSpPr>
          <p:cNvPr id="12" name="Freeform 12">
            <a:extLst>
              <a:ext uri="{FF2B5EF4-FFF2-40B4-BE49-F238E27FC236}">
                <a16:creationId xmlns:a16="http://schemas.microsoft.com/office/drawing/2014/main" id="{3A99926F-D2F8-4F75-6E7A-3C905A2E59EB}"/>
              </a:ext>
            </a:extLst>
          </p:cNvPr>
          <p:cNvSpPr/>
          <p:nvPr/>
        </p:nvSpPr>
        <p:spPr>
          <a:xfrm rot="-681380">
            <a:off x="477047" y="298425"/>
            <a:ext cx="911867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Track 42">
            <a:hlinkClick r:id="" action="ppaction://media"/>
            <a:extLst>
              <a:ext uri="{FF2B5EF4-FFF2-40B4-BE49-F238E27FC236}">
                <a16:creationId xmlns:a16="http://schemas.microsoft.com/office/drawing/2014/main" id="{C76EA3DA-8BD4-5F01-0995-F2AEC77F7F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276" end="31540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89185" y="3492335"/>
            <a:ext cx="1311275" cy="1311275"/>
          </a:xfrm>
          <a:prstGeom prst="rect">
            <a:avLst/>
          </a:prstGeom>
        </p:spPr>
      </p:pic>
      <p:sp>
        <p:nvSpPr>
          <p:cNvPr id="6" name="TextBox 17">
            <a:extLst>
              <a:ext uri="{FF2B5EF4-FFF2-40B4-BE49-F238E27FC236}">
                <a16:creationId xmlns:a16="http://schemas.microsoft.com/office/drawing/2014/main" id="{9725FA1E-698B-B3F7-17E4-B95E0FAF9174}"/>
              </a:ext>
            </a:extLst>
          </p:cNvPr>
          <p:cNvSpPr txBox="1"/>
          <p:nvPr/>
        </p:nvSpPr>
        <p:spPr>
          <a:xfrm>
            <a:off x="1652538" y="550706"/>
            <a:ext cx="5586462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8F4251"/>
                </a:solidFill>
                <a:latin typeface="Suranna"/>
              </a:rPr>
              <a:t>Listen and repeat.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33764D-0FE4-ECAB-9D2C-53C7FB619361}"/>
              </a:ext>
            </a:extLst>
          </p:cNvPr>
          <p:cNvGrpSpPr/>
          <p:nvPr/>
        </p:nvGrpSpPr>
        <p:grpSpPr>
          <a:xfrm>
            <a:off x="9760872" y="399351"/>
            <a:ext cx="8130606" cy="2466870"/>
            <a:chOff x="2492270" y="2491121"/>
            <a:chExt cx="15641913" cy="1625492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AC54BC39-DFA0-6D15-A179-01177ABCE67B}"/>
                </a:ext>
              </a:extLst>
            </p:cNvPr>
            <p:cNvSpPr/>
            <p:nvPr/>
          </p:nvSpPr>
          <p:spPr>
            <a:xfrm>
              <a:off x="2492270" y="2491121"/>
              <a:ext cx="15641913" cy="1625492"/>
            </a:xfrm>
            <a:prstGeom prst="wedgeEllipseCallout">
              <a:avLst>
                <a:gd name="adj1" fmla="val -9569"/>
                <a:gd name="adj2" fmla="val 8116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36">
              <a:extLst>
                <a:ext uri="{FF2B5EF4-FFF2-40B4-BE49-F238E27FC236}">
                  <a16:creationId xmlns:a16="http://schemas.microsoft.com/office/drawing/2014/main" id="{8D31D8AE-27ED-B7A2-45B5-84C2C6796DA4}"/>
                </a:ext>
              </a:extLst>
            </p:cNvPr>
            <p:cNvSpPr txBox="1"/>
            <p:nvPr/>
          </p:nvSpPr>
          <p:spPr>
            <a:xfrm>
              <a:off x="3269565" y="3076585"/>
              <a:ext cx="14331203" cy="57038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 have a </a:t>
              </a:r>
              <a:r>
                <a:rPr lang="en-US" sz="6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stomach ache</a:t>
              </a: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pic>
        <p:nvPicPr>
          <p:cNvPr id="19" name="Track 42">
            <a:hlinkClick r:id="" action="ppaction://media"/>
            <a:extLst>
              <a:ext uri="{FF2B5EF4-FFF2-40B4-BE49-F238E27FC236}">
                <a16:creationId xmlns:a16="http://schemas.microsoft.com/office/drawing/2014/main" id="{7601EDB4-89D3-C32B-DA6C-1981FB7BC7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951" end="2240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679011" y="4585629"/>
            <a:ext cx="1311275" cy="13112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24E949B-8748-4791-87FF-782E25DC86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4" b="93058" l="9794" r="89948">
                        <a14:foregroundMark x1="35052" y1="29831" x2="52062" y2="29831"/>
                        <a14:foregroundMark x1="53866" y1="24953" x2="68299" y2="26642"/>
                        <a14:foregroundMark x1="54897" y1="25328" x2="64175" y2="28143"/>
                        <a14:foregroundMark x1="53093" y1="26829" x2="65206" y2="29456"/>
                        <a14:foregroundMark x1="37629" y1="85553" x2="28351" y2="93058"/>
                        <a14:foregroundMark x1="28351" y1="93058" x2="28351" y2="93058"/>
                        <a14:foregroundMark x1="52577" y1="90056" x2="64691" y2="926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9165" y="4231775"/>
            <a:ext cx="4546060" cy="624497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7C01140-F237-7085-C280-3D4982C891C0}"/>
              </a:ext>
            </a:extLst>
          </p:cNvPr>
          <p:cNvGrpSpPr/>
          <p:nvPr/>
        </p:nvGrpSpPr>
        <p:grpSpPr>
          <a:xfrm>
            <a:off x="979439" y="1914339"/>
            <a:ext cx="8635205" cy="1694315"/>
            <a:chOff x="2528731" y="2652698"/>
            <a:chExt cx="9336263" cy="1221125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78933093-3F97-ABD6-AF84-8361AF52B2B9}"/>
                </a:ext>
              </a:extLst>
            </p:cNvPr>
            <p:cNvSpPr/>
            <p:nvPr/>
          </p:nvSpPr>
          <p:spPr>
            <a:xfrm>
              <a:off x="2568595" y="2652698"/>
              <a:ext cx="9296399" cy="1221125"/>
            </a:xfrm>
            <a:prstGeom prst="wedgeEllipseCallout">
              <a:avLst>
                <a:gd name="adj1" fmla="val 15887"/>
                <a:gd name="adj2" fmla="val 112098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36">
              <a:extLst>
                <a:ext uri="{FF2B5EF4-FFF2-40B4-BE49-F238E27FC236}">
                  <a16:creationId xmlns:a16="http://schemas.microsoft.com/office/drawing/2014/main" id="{F808993A-7BF7-4061-BBFB-FEBF270617E5}"/>
                </a:ext>
              </a:extLst>
            </p:cNvPr>
            <p:cNvSpPr txBox="1"/>
            <p:nvPr/>
          </p:nvSpPr>
          <p:spPr>
            <a:xfrm>
              <a:off x="2528731" y="2997338"/>
              <a:ext cx="9296399" cy="6238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What’s the matter?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C4D9729-36D5-4DE1-AC9F-716C3FD3FC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51655" y="4152900"/>
            <a:ext cx="6101161" cy="4069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0345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8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32C44-666F-E052-D836-7D13EA656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7AD0E6D-5D3E-AF85-6211-A77ABD252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32" y="-1"/>
            <a:ext cx="18297832" cy="10301499"/>
          </a:xfrm>
          <a:prstGeom prst="rect">
            <a:avLst/>
          </a:prstGeom>
        </p:spPr>
      </p:pic>
      <p:sp>
        <p:nvSpPr>
          <p:cNvPr id="12" name="Freeform 12">
            <a:extLst>
              <a:ext uri="{FF2B5EF4-FFF2-40B4-BE49-F238E27FC236}">
                <a16:creationId xmlns:a16="http://schemas.microsoft.com/office/drawing/2014/main" id="{3A99926F-D2F8-4F75-6E7A-3C905A2E59EB}"/>
              </a:ext>
            </a:extLst>
          </p:cNvPr>
          <p:cNvSpPr/>
          <p:nvPr/>
        </p:nvSpPr>
        <p:spPr>
          <a:xfrm rot="-681380">
            <a:off x="477047" y="298425"/>
            <a:ext cx="911867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387E3397-65B4-FB01-DF6F-4E7CB43D8702}"/>
              </a:ext>
            </a:extLst>
          </p:cNvPr>
          <p:cNvSpPr txBox="1"/>
          <p:nvPr/>
        </p:nvSpPr>
        <p:spPr>
          <a:xfrm>
            <a:off x="1652538" y="550706"/>
            <a:ext cx="5205462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8F4251"/>
                </a:solidFill>
                <a:latin typeface="Suranna"/>
              </a:rPr>
              <a:t>Ask and answer.</a:t>
            </a: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B25245C1-52AB-B29C-9B43-29E30C9684C7}"/>
              </a:ext>
            </a:extLst>
          </p:cNvPr>
          <p:cNvSpPr/>
          <p:nvPr/>
        </p:nvSpPr>
        <p:spPr>
          <a:xfrm>
            <a:off x="15621000" y="9410700"/>
            <a:ext cx="4130992" cy="518252"/>
          </a:xfrm>
          <a:custGeom>
            <a:avLst/>
            <a:gdLst/>
            <a:ahLst/>
            <a:cxnLst/>
            <a:rect l="l" t="t" r="r" b="b"/>
            <a:pathLst>
              <a:path w="4130992" h="518252">
                <a:moveTo>
                  <a:pt x="0" y="0"/>
                </a:moveTo>
                <a:lnTo>
                  <a:pt x="4130992" y="0"/>
                </a:lnTo>
                <a:lnTo>
                  <a:pt x="4130992" y="518251"/>
                </a:lnTo>
                <a:lnTo>
                  <a:pt x="0" y="518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5231ECE8-76A8-C6DD-427A-F5C5D1D613F6}"/>
              </a:ext>
            </a:extLst>
          </p:cNvPr>
          <p:cNvSpPr/>
          <p:nvPr/>
        </p:nvSpPr>
        <p:spPr>
          <a:xfrm rot="1125223">
            <a:off x="15067258" y="9117884"/>
            <a:ext cx="1107484" cy="1103882"/>
          </a:xfrm>
          <a:custGeom>
            <a:avLst/>
            <a:gdLst/>
            <a:ahLst/>
            <a:cxnLst/>
            <a:rect l="l" t="t" r="r" b="b"/>
            <a:pathLst>
              <a:path w="1107484" h="1103882">
                <a:moveTo>
                  <a:pt x="0" y="0"/>
                </a:moveTo>
                <a:lnTo>
                  <a:pt x="1107483" y="0"/>
                </a:lnTo>
                <a:lnTo>
                  <a:pt x="1107483" y="1103882"/>
                </a:lnTo>
                <a:lnTo>
                  <a:pt x="0" y="11038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 descr="Cartoon of a child and child&#10;&#10;Description automatically generated">
            <a:extLst>
              <a:ext uri="{FF2B5EF4-FFF2-40B4-BE49-F238E27FC236}">
                <a16:creationId xmlns:a16="http://schemas.microsoft.com/office/drawing/2014/main" id="{E298A728-27BD-DDBF-CB75-FC4C603AF6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31" y="5676296"/>
            <a:ext cx="6938003" cy="4610704"/>
          </a:xfrm>
          <a:prstGeom prst="rect">
            <a:avLst/>
          </a:prstGeom>
          <a:effectLst>
            <a:glow rad="317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90C450-3C51-4A9F-A46E-5E3E6FA693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43800" y="194784"/>
            <a:ext cx="4991356" cy="4092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72EE38-E41D-4496-8605-C3DA640F7BC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285882" y="182140"/>
            <a:ext cx="4991355" cy="40967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C2A57D-46F8-4D38-A073-489FFD7295A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26739" y="4557672"/>
            <a:ext cx="4825477" cy="41417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54B6E4-B6B6-4561-8252-35D20CD933D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289790" y="4557672"/>
            <a:ext cx="4998209" cy="422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72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D0BF07-EBC6-6D68-9FAC-1B04014BE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" y="0"/>
            <a:ext cx="18364200" cy="1027429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71600" y="9334500"/>
            <a:ext cx="6120353" cy="767826"/>
          </a:xfrm>
          <a:custGeom>
            <a:avLst/>
            <a:gdLst/>
            <a:ahLst/>
            <a:cxnLst/>
            <a:rect l="l" t="t" r="r" b="b"/>
            <a:pathLst>
              <a:path w="6120353" h="767826">
                <a:moveTo>
                  <a:pt x="0" y="0"/>
                </a:moveTo>
                <a:lnTo>
                  <a:pt x="6120352" y="0"/>
                </a:lnTo>
                <a:lnTo>
                  <a:pt x="6120352" y="767826"/>
                </a:lnTo>
                <a:lnTo>
                  <a:pt x="0" y="7678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B238D0E-A9D2-6B60-71EE-344BB9202AF5}"/>
              </a:ext>
            </a:extLst>
          </p:cNvPr>
          <p:cNvSpPr/>
          <p:nvPr/>
        </p:nvSpPr>
        <p:spPr>
          <a:xfrm>
            <a:off x="16154400" y="-419100"/>
            <a:ext cx="3385477" cy="3135088"/>
          </a:xfrm>
          <a:custGeom>
            <a:avLst/>
            <a:gdLst/>
            <a:ahLst/>
            <a:cxnLst/>
            <a:rect l="l" t="t" r="r" b="b"/>
            <a:pathLst>
              <a:path w="2230736" h="2593879">
                <a:moveTo>
                  <a:pt x="0" y="0"/>
                </a:moveTo>
                <a:lnTo>
                  <a:pt x="2230736" y="0"/>
                </a:lnTo>
                <a:lnTo>
                  <a:pt x="2230736" y="2593879"/>
                </a:lnTo>
                <a:lnTo>
                  <a:pt x="0" y="25938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-1524000" y="7734300"/>
            <a:ext cx="4114800" cy="3572842"/>
          </a:xfrm>
          <a:custGeom>
            <a:avLst/>
            <a:gdLst/>
            <a:ahLst/>
            <a:cxnLst/>
            <a:rect l="l" t="t" r="r" b="b"/>
            <a:pathLst>
              <a:path w="740825" h="704739">
                <a:moveTo>
                  <a:pt x="0" y="0"/>
                </a:moveTo>
                <a:lnTo>
                  <a:pt x="740825" y="0"/>
                </a:lnTo>
                <a:lnTo>
                  <a:pt x="740825" y="704739"/>
                </a:lnTo>
                <a:lnTo>
                  <a:pt x="0" y="7047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4449A40-DBD7-A910-7B2E-9912BF68AAC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2070416" y="2703791"/>
            <a:ext cx="7469461" cy="758320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2143B1F9-04D4-BA62-EB76-ACF91B2CF509}"/>
              </a:ext>
            </a:extLst>
          </p:cNvPr>
          <p:cNvSpPr/>
          <p:nvPr/>
        </p:nvSpPr>
        <p:spPr>
          <a:xfrm>
            <a:off x="1759884" y="1101520"/>
            <a:ext cx="9829800" cy="7583209"/>
          </a:xfrm>
          <a:custGeom>
            <a:avLst/>
            <a:gdLst/>
            <a:ahLst/>
            <a:cxnLst/>
            <a:rect l="l" t="t" r="r" b="b"/>
            <a:pathLst>
              <a:path w="3261425" h="3659383">
                <a:moveTo>
                  <a:pt x="0" y="0"/>
                </a:moveTo>
                <a:lnTo>
                  <a:pt x="3261426" y="0"/>
                </a:lnTo>
                <a:lnTo>
                  <a:pt x="3261426" y="3659383"/>
                </a:lnTo>
                <a:lnTo>
                  <a:pt x="0" y="365938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3052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applause.wav"/>
          </p:stSnd>
        </p:sndAc>
      </p:transition>
    </mc:Choice>
    <mc:Fallback xmlns="">
      <p:transition spd="slow">
        <p:random/>
        <p:sndAc>
          <p:stSnd>
            <p:snd r:embed="rId13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6FFCF0C-B41F-01D3-A5A6-6BFA0ED85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083" y="0"/>
            <a:ext cx="18438083" cy="1069671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946260" y="8116566"/>
            <a:ext cx="6199424" cy="6199424"/>
          </a:xfrm>
          <a:custGeom>
            <a:avLst/>
            <a:gdLst/>
            <a:ahLst/>
            <a:cxnLst/>
            <a:rect l="l" t="t" r="r" b="b"/>
            <a:pathLst>
              <a:path w="6199424" h="6199424">
                <a:moveTo>
                  <a:pt x="0" y="0"/>
                </a:moveTo>
                <a:lnTo>
                  <a:pt x="6199424" y="0"/>
                </a:lnTo>
                <a:lnTo>
                  <a:pt x="6199424" y="6199424"/>
                </a:lnTo>
                <a:lnTo>
                  <a:pt x="0" y="61994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49795" y="8116566"/>
            <a:ext cx="6199424" cy="6199424"/>
          </a:xfrm>
          <a:custGeom>
            <a:avLst/>
            <a:gdLst/>
            <a:ahLst/>
            <a:cxnLst/>
            <a:rect l="l" t="t" r="r" b="b"/>
            <a:pathLst>
              <a:path w="6199424" h="6199424">
                <a:moveTo>
                  <a:pt x="0" y="0"/>
                </a:moveTo>
                <a:lnTo>
                  <a:pt x="6199424" y="0"/>
                </a:lnTo>
                <a:lnTo>
                  <a:pt x="6199424" y="6199424"/>
                </a:lnTo>
                <a:lnTo>
                  <a:pt x="0" y="61994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42316" y="8116566"/>
            <a:ext cx="6199424" cy="6199424"/>
          </a:xfrm>
          <a:custGeom>
            <a:avLst/>
            <a:gdLst/>
            <a:ahLst/>
            <a:cxnLst/>
            <a:rect l="l" t="t" r="r" b="b"/>
            <a:pathLst>
              <a:path w="6199424" h="6199424">
                <a:moveTo>
                  <a:pt x="0" y="0"/>
                </a:moveTo>
                <a:lnTo>
                  <a:pt x="6199424" y="0"/>
                </a:lnTo>
                <a:lnTo>
                  <a:pt x="6199424" y="6199424"/>
                </a:lnTo>
                <a:lnTo>
                  <a:pt x="0" y="61994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338371" y="8116566"/>
            <a:ext cx="6199424" cy="6199424"/>
          </a:xfrm>
          <a:custGeom>
            <a:avLst/>
            <a:gdLst/>
            <a:ahLst/>
            <a:cxnLst/>
            <a:rect l="l" t="t" r="r" b="b"/>
            <a:pathLst>
              <a:path w="6199424" h="6199424">
                <a:moveTo>
                  <a:pt x="0" y="0"/>
                </a:moveTo>
                <a:lnTo>
                  <a:pt x="6199424" y="0"/>
                </a:lnTo>
                <a:lnTo>
                  <a:pt x="6199424" y="6199424"/>
                </a:lnTo>
                <a:lnTo>
                  <a:pt x="0" y="61994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126808" y="1505470"/>
            <a:ext cx="10034384" cy="8228195"/>
          </a:xfrm>
          <a:custGeom>
            <a:avLst/>
            <a:gdLst/>
            <a:ahLst/>
            <a:cxnLst/>
            <a:rect l="l" t="t" r="r" b="b"/>
            <a:pathLst>
              <a:path w="10034384" h="8228195">
                <a:moveTo>
                  <a:pt x="0" y="0"/>
                </a:moveTo>
                <a:lnTo>
                  <a:pt x="10034384" y="0"/>
                </a:lnTo>
                <a:lnTo>
                  <a:pt x="10034384" y="8228194"/>
                </a:lnTo>
                <a:lnTo>
                  <a:pt x="0" y="82281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803642" y="1719284"/>
            <a:ext cx="2646332" cy="2636408"/>
          </a:xfrm>
          <a:custGeom>
            <a:avLst/>
            <a:gdLst/>
            <a:ahLst/>
            <a:cxnLst/>
            <a:rect l="l" t="t" r="r" b="b"/>
            <a:pathLst>
              <a:path w="2646332" h="2636408">
                <a:moveTo>
                  <a:pt x="0" y="0"/>
                </a:moveTo>
                <a:lnTo>
                  <a:pt x="2646332" y="0"/>
                </a:lnTo>
                <a:lnTo>
                  <a:pt x="2646332" y="2636408"/>
                </a:lnTo>
                <a:lnTo>
                  <a:pt x="0" y="26364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73034" y="-706147"/>
            <a:ext cx="3224618" cy="5849647"/>
          </a:xfrm>
          <a:custGeom>
            <a:avLst/>
            <a:gdLst/>
            <a:ahLst/>
            <a:cxnLst/>
            <a:rect l="l" t="t" r="r" b="b"/>
            <a:pathLst>
              <a:path w="3224618" h="5849647">
                <a:moveTo>
                  <a:pt x="0" y="0"/>
                </a:moveTo>
                <a:lnTo>
                  <a:pt x="3224618" y="0"/>
                </a:lnTo>
                <a:lnTo>
                  <a:pt x="3224618" y="5849647"/>
                </a:lnTo>
                <a:lnTo>
                  <a:pt x="0" y="5849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5536416" y="-706147"/>
            <a:ext cx="3224618" cy="5849647"/>
          </a:xfrm>
          <a:custGeom>
            <a:avLst/>
            <a:gdLst/>
            <a:ahLst/>
            <a:cxnLst/>
            <a:rect l="l" t="t" r="r" b="b"/>
            <a:pathLst>
              <a:path w="3224618" h="5849647">
                <a:moveTo>
                  <a:pt x="3224618" y="0"/>
                </a:moveTo>
                <a:lnTo>
                  <a:pt x="0" y="0"/>
                </a:lnTo>
                <a:lnTo>
                  <a:pt x="0" y="5849647"/>
                </a:lnTo>
                <a:lnTo>
                  <a:pt x="3224618" y="5849647"/>
                </a:lnTo>
                <a:lnTo>
                  <a:pt x="322461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838026" y="6334124"/>
            <a:ext cx="2646332" cy="2636408"/>
          </a:xfrm>
          <a:custGeom>
            <a:avLst/>
            <a:gdLst/>
            <a:ahLst/>
            <a:cxnLst/>
            <a:rect l="l" t="t" r="r" b="b"/>
            <a:pathLst>
              <a:path w="2646332" h="2636408">
                <a:moveTo>
                  <a:pt x="0" y="0"/>
                </a:moveTo>
                <a:lnTo>
                  <a:pt x="2646332" y="0"/>
                </a:lnTo>
                <a:lnTo>
                  <a:pt x="2646332" y="2636408"/>
                </a:lnTo>
                <a:lnTo>
                  <a:pt x="0" y="26364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63641" y="5269324"/>
            <a:ext cx="1035865" cy="1072047"/>
          </a:xfrm>
          <a:custGeom>
            <a:avLst/>
            <a:gdLst/>
            <a:ahLst/>
            <a:cxnLst/>
            <a:rect l="l" t="t" r="r" b="b"/>
            <a:pathLst>
              <a:path w="1035865" h="1072047">
                <a:moveTo>
                  <a:pt x="0" y="0"/>
                </a:moveTo>
                <a:lnTo>
                  <a:pt x="1035866" y="0"/>
                </a:lnTo>
                <a:lnTo>
                  <a:pt x="1035866" y="1072047"/>
                </a:lnTo>
                <a:lnTo>
                  <a:pt x="0" y="10720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338574" y="4714745"/>
            <a:ext cx="737376" cy="763132"/>
          </a:xfrm>
          <a:custGeom>
            <a:avLst/>
            <a:gdLst/>
            <a:ahLst/>
            <a:cxnLst/>
            <a:rect l="l" t="t" r="r" b="b"/>
            <a:pathLst>
              <a:path w="737376" h="763132">
                <a:moveTo>
                  <a:pt x="0" y="0"/>
                </a:moveTo>
                <a:lnTo>
                  <a:pt x="737376" y="0"/>
                </a:lnTo>
                <a:lnTo>
                  <a:pt x="737376" y="763132"/>
                </a:lnTo>
                <a:lnTo>
                  <a:pt x="0" y="7631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468217" y="5805348"/>
            <a:ext cx="566734" cy="586529"/>
          </a:xfrm>
          <a:custGeom>
            <a:avLst/>
            <a:gdLst/>
            <a:ahLst/>
            <a:cxnLst/>
            <a:rect l="l" t="t" r="r" b="b"/>
            <a:pathLst>
              <a:path w="566734" h="586529">
                <a:moveTo>
                  <a:pt x="0" y="0"/>
                </a:moveTo>
                <a:lnTo>
                  <a:pt x="566734" y="0"/>
                </a:lnTo>
                <a:lnTo>
                  <a:pt x="566734" y="586529"/>
                </a:lnTo>
                <a:lnTo>
                  <a:pt x="0" y="5865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07408" y="910192"/>
            <a:ext cx="1150373" cy="1190555"/>
          </a:xfrm>
          <a:custGeom>
            <a:avLst/>
            <a:gdLst/>
            <a:ahLst/>
            <a:cxnLst/>
            <a:rect l="l" t="t" r="r" b="b"/>
            <a:pathLst>
              <a:path w="1150373" h="1190555">
                <a:moveTo>
                  <a:pt x="0" y="0"/>
                </a:moveTo>
                <a:lnTo>
                  <a:pt x="1150374" y="0"/>
                </a:lnTo>
                <a:lnTo>
                  <a:pt x="1150374" y="1190555"/>
                </a:lnTo>
                <a:lnTo>
                  <a:pt x="0" y="11905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484358" y="1837110"/>
            <a:ext cx="737376" cy="763132"/>
          </a:xfrm>
          <a:custGeom>
            <a:avLst/>
            <a:gdLst/>
            <a:ahLst/>
            <a:cxnLst/>
            <a:rect l="l" t="t" r="r" b="b"/>
            <a:pathLst>
              <a:path w="737376" h="763132">
                <a:moveTo>
                  <a:pt x="0" y="0"/>
                </a:moveTo>
                <a:lnTo>
                  <a:pt x="737376" y="0"/>
                </a:lnTo>
                <a:lnTo>
                  <a:pt x="737376" y="763132"/>
                </a:lnTo>
                <a:lnTo>
                  <a:pt x="0" y="7631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451174" y="3799128"/>
            <a:ext cx="9530444" cy="3284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13300" dirty="0">
                <a:solidFill>
                  <a:srgbClr val="702A1A"/>
                </a:solidFill>
                <a:latin typeface="Margin"/>
              </a:rPr>
              <a:t>Project</a:t>
            </a:r>
          </a:p>
          <a:p>
            <a:pPr algn="ctr">
              <a:lnSpc>
                <a:spcPts val="12319"/>
              </a:lnSpc>
            </a:pPr>
            <a:r>
              <a:rPr lang="en-US" sz="13300" dirty="0">
                <a:solidFill>
                  <a:srgbClr val="702A1A"/>
                </a:solidFill>
                <a:latin typeface="Margin"/>
              </a:rPr>
              <a:t>Presentation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382032" y="7836673"/>
            <a:ext cx="5520568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dirty="0">
                <a:solidFill>
                  <a:srgbClr val="FFF7E4"/>
                </a:solidFill>
                <a:latin typeface="Sniglet"/>
              </a:rPr>
              <a:t>Class:  </a:t>
            </a:r>
            <a:r>
              <a:rPr lang="en-US" sz="2400" dirty="0" err="1" smtClean="0">
                <a:solidFill>
                  <a:srgbClr val="FFF7E4"/>
                </a:solidFill>
                <a:latin typeface="Sniglet"/>
              </a:rPr>
              <a:t>5A</a:t>
            </a:r>
            <a:endParaRPr lang="en-US" sz="2400" dirty="0">
              <a:solidFill>
                <a:srgbClr val="FFF7E4"/>
              </a:solidFill>
              <a:latin typeface="Snigle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udio-logo-little-rascal-185093.wav"/>
          </p:stSnd>
        </p:sndAc>
      </p:transition>
    </mc:Choice>
    <mc:Fallback xmlns="">
      <p:transition spd="slow">
        <p:random/>
        <p:sndAc>
          <p:stSnd>
            <p:snd r:embed="rId14" name="audio-logo-little-rascal-18509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9F8C5-DB07-27F1-3FF8-6A8230A17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1022670-6A16-F87A-B259-3B06A31B0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32" y="-1"/>
            <a:ext cx="18297832" cy="10301499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FA3307A7-C97B-B93E-E34D-189C223E3B26}"/>
              </a:ext>
            </a:extLst>
          </p:cNvPr>
          <p:cNvSpPr/>
          <p:nvPr/>
        </p:nvSpPr>
        <p:spPr>
          <a:xfrm rot="6696288" flipV="1">
            <a:off x="12530297" y="-641373"/>
            <a:ext cx="6254972" cy="4792872"/>
          </a:xfrm>
          <a:custGeom>
            <a:avLst/>
            <a:gdLst/>
            <a:ahLst/>
            <a:cxnLst/>
            <a:rect l="l" t="t" r="r" b="b"/>
            <a:pathLst>
              <a:path w="6254972" h="4792872">
                <a:moveTo>
                  <a:pt x="0" y="4792872"/>
                </a:moveTo>
                <a:lnTo>
                  <a:pt x="6254972" y="4792872"/>
                </a:lnTo>
                <a:lnTo>
                  <a:pt x="6254972" y="0"/>
                </a:lnTo>
                <a:lnTo>
                  <a:pt x="0" y="0"/>
                </a:lnTo>
                <a:lnTo>
                  <a:pt x="0" y="479287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A2A60C4-D76E-03EE-017D-69867D7B69D7}"/>
              </a:ext>
            </a:extLst>
          </p:cNvPr>
          <p:cNvSpPr/>
          <p:nvPr/>
        </p:nvSpPr>
        <p:spPr>
          <a:xfrm>
            <a:off x="-381000" y="114300"/>
            <a:ext cx="4289625" cy="3479323"/>
          </a:xfrm>
          <a:custGeom>
            <a:avLst/>
            <a:gdLst/>
            <a:ahLst/>
            <a:cxnLst/>
            <a:rect l="l" t="t" r="r" b="b"/>
            <a:pathLst>
              <a:path w="1993369" h="1896270">
                <a:moveTo>
                  <a:pt x="0" y="0"/>
                </a:moveTo>
                <a:lnTo>
                  <a:pt x="1993368" y="0"/>
                </a:lnTo>
                <a:lnTo>
                  <a:pt x="1993368" y="1896270"/>
                </a:lnTo>
                <a:lnTo>
                  <a:pt x="0" y="18962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E472C75-85A2-32DB-BCDA-EED747C9AB99}"/>
              </a:ext>
            </a:extLst>
          </p:cNvPr>
          <p:cNvSpPr/>
          <p:nvPr/>
        </p:nvSpPr>
        <p:spPr>
          <a:xfrm rot="249044">
            <a:off x="-1962914" y="6361420"/>
            <a:ext cx="6460618" cy="4950448"/>
          </a:xfrm>
          <a:custGeom>
            <a:avLst/>
            <a:gdLst/>
            <a:ahLst/>
            <a:cxnLst/>
            <a:rect l="l" t="t" r="r" b="b"/>
            <a:pathLst>
              <a:path w="6460618" h="4950448">
                <a:moveTo>
                  <a:pt x="0" y="0"/>
                </a:moveTo>
                <a:lnTo>
                  <a:pt x="6460618" y="0"/>
                </a:lnTo>
                <a:lnTo>
                  <a:pt x="6460618" y="4950449"/>
                </a:lnTo>
                <a:lnTo>
                  <a:pt x="0" y="4950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30B9DE3-ADD3-0762-6A07-4BFB932FDAA7}"/>
              </a:ext>
            </a:extLst>
          </p:cNvPr>
          <p:cNvSpPr/>
          <p:nvPr/>
        </p:nvSpPr>
        <p:spPr>
          <a:xfrm>
            <a:off x="15555057" y="7601753"/>
            <a:ext cx="1993369" cy="1896270"/>
          </a:xfrm>
          <a:custGeom>
            <a:avLst/>
            <a:gdLst/>
            <a:ahLst/>
            <a:cxnLst/>
            <a:rect l="l" t="t" r="r" b="b"/>
            <a:pathLst>
              <a:path w="1993369" h="1896270">
                <a:moveTo>
                  <a:pt x="0" y="0"/>
                </a:moveTo>
                <a:lnTo>
                  <a:pt x="1993368" y="0"/>
                </a:lnTo>
                <a:lnTo>
                  <a:pt x="1993368" y="1896270"/>
                </a:lnTo>
                <a:lnTo>
                  <a:pt x="0" y="18962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B828C048-BF4D-0FE2-2161-4E82D1F64A11}"/>
              </a:ext>
            </a:extLst>
          </p:cNvPr>
          <p:cNvSpPr txBox="1"/>
          <p:nvPr/>
        </p:nvSpPr>
        <p:spPr>
          <a:xfrm>
            <a:off x="1515951" y="1755063"/>
            <a:ext cx="14404461" cy="4414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002060"/>
                </a:solidFill>
                <a:latin typeface="Congenial Black" panose="02000503040000020004" pitchFamily="2" charset="0"/>
              </a:rPr>
              <a:t>04</a:t>
            </a:r>
          </a:p>
          <a:p>
            <a:pPr algn="ctr"/>
            <a:r>
              <a:rPr lang="en-US" sz="8000" dirty="0">
                <a:solidFill>
                  <a:srgbClr val="00B050"/>
                </a:solidFill>
                <a:latin typeface="Congenial" panose="02000503040000020004" pitchFamily="2" charset="0"/>
              </a:rPr>
              <a:t>Activity 3</a:t>
            </a:r>
          </a:p>
          <a:p>
            <a:pPr algn="ctr"/>
            <a:r>
              <a:rPr lang="en-US" sz="9600" dirty="0">
                <a:solidFill>
                  <a:schemeClr val="accent6">
                    <a:lumMod val="50000"/>
                  </a:schemeClr>
                </a:solidFill>
                <a:latin typeface="Congenial Black" panose="02000503040000020004" pitchFamily="2" charset="0"/>
              </a:rPr>
              <a:t>Let’s talk.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2183E8F-667A-520B-CC4E-DAB150741ECB}"/>
              </a:ext>
            </a:extLst>
          </p:cNvPr>
          <p:cNvGrpSpPr/>
          <p:nvPr/>
        </p:nvGrpSpPr>
        <p:grpSpPr>
          <a:xfrm>
            <a:off x="5092683" y="6486687"/>
            <a:ext cx="8102634" cy="2187188"/>
            <a:chOff x="795563" y="3102991"/>
            <a:chExt cx="16463737" cy="4387127"/>
          </a:xfrm>
        </p:grpSpPr>
        <p:grpSp>
          <p:nvGrpSpPr>
            <p:cNvPr id="35" name="Group 7">
              <a:extLst>
                <a:ext uri="{FF2B5EF4-FFF2-40B4-BE49-F238E27FC236}">
                  <a16:creationId xmlns:a16="http://schemas.microsoft.com/office/drawing/2014/main" id="{0B367795-F5F3-E96C-727F-95946758558D}"/>
                </a:ext>
              </a:extLst>
            </p:cNvPr>
            <p:cNvGrpSpPr/>
            <p:nvPr/>
          </p:nvGrpSpPr>
          <p:grpSpPr>
            <a:xfrm>
              <a:off x="3032463" y="3517805"/>
              <a:ext cx="3972313" cy="3972313"/>
              <a:chOff x="0" y="0"/>
              <a:chExt cx="812800" cy="812800"/>
            </a:xfrm>
          </p:grpSpPr>
          <p:sp>
            <p:nvSpPr>
              <p:cNvPr id="58" name="Freeform 8">
                <a:extLst>
                  <a:ext uri="{FF2B5EF4-FFF2-40B4-BE49-F238E27FC236}">
                    <a16:creationId xmlns:a16="http://schemas.microsoft.com/office/drawing/2014/main" id="{37F34F42-5384-673F-3DB4-A663A1CC1F4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6BD"/>
              </a:solidFill>
            </p:spPr>
          </p:sp>
          <p:sp>
            <p:nvSpPr>
              <p:cNvPr id="59" name="TextBox 9">
                <a:extLst>
                  <a:ext uri="{FF2B5EF4-FFF2-40B4-BE49-F238E27FC236}">
                    <a16:creationId xmlns:a16="http://schemas.microsoft.com/office/drawing/2014/main" id="{F58FA71C-A70C-1CCC-9E45-8D53C17F12A8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024A658-62E3-E891-C5F4-2B6266C09DBC}"/>
                </a:ext>
              </a:extLst>
            </p:cNvPr>
            <p:cNvGrpSpPr/>
            <p:nvPr/>
          </p:nvGrpSpPr>
          <p:grpSpPr>
            <a:xfrm>
              <a:off x="795563" y="3102991"/>
              <a:ext cx="16463737" cy="4387127"/>
              <a:chOff x="795563" y="3102991"/>
              <a:chExt cx="16463737" cy="4387127"/>
            </a:xfrm>
          </p:grpSpPr>
          <p:grpSp>
            <p:nvGrpSpPr>
              <p:cNvPr id="39" name="Group 4">
                <a:extLst>
                  <a:ext uri="{FF2B5EF4-FFF2-40B4-BE49-F238E27FC236}">
                    <a16:creationId xmlns:a16="http://schemas.microsoft.com/office/drawing/2014/main" id="{3D45C216-C9E2-A07F-6EFF-D24018932A10}"/>
                  </a:ext>
                </a:extLst>
              </p:cNvPr>
              <p:cNvGrpSpPr/>
              <p:nvPr/>
            </p:nvGrpSpPr>
            <p:grpSpPr>
              <a:xfrm>
                <a:off x="795563" y="3102991"/>
                <a:ext cx="3972313" cy="3972313"/>
                <a:chOff x="0" y="0"/>
                <a:chExt cx="812800" cy="812800"/>
              </a:xfrm>
            </p:grpSpPr>
            <p:sp>
              <p:nvSpPr>
                <p:cNvPr id="56" name="Freeform 5">
                  <a:extLst>
                    <a:ext uri="{FF2B5EF4-FFF2-40B4-BE49-F238E27FC236}">
                      <a16:creationId xmlns:a16="http://schemas.microsoft.com/office/drawing/2014/main" id="{F58C0EBC-6FB8-9889-12C4-DC19FA95B72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C2C8"/>
                </a:solidFill>
              </p:spPr>
            </p:sp>
            <p:sp>
              <p:nvSpPr>
                <p:cNvPr id="57" name="TextBox 6">
                  <a:extLst>
                    <a:ext uri="{FF2B5EF4-FFF2-40B4-BE49-F238E27FC236}">
                      <a16:creationId xmlns:a16="http://schemas.microsoft.com/office/drawing/2014/main" id="{97196201-E4ED-7C62-1BD7-D3A5C52CF87F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40" name="Group 10">
                <a:extLst>
                  <a:ext uri="{FF2B5EF4-FFF2-40B4-BE49-F238E27FC236}">
                    <a16:creationId xmlns:a16="http://schemas.microsoft.com/office/drawing/2014/main" id="{6180B030-E591-D514-4E7B-A5F0F903EE41}"/>
                  </a:ext>
                </a:extLst>
              </p:cNvPr>
              <p:cNvGrpSpPr/>
              <p:nvPr/>
            </p:nvGrpSpPr>
            <p:grpSpPr>
              <a:xfrm>
                <a:off x="5633779" y="3102991"/>
                <a:ext cx="3972313" cy="3972313"/>
                <a:chOff x="0" y="0"/>
                <a:chExt cx="812800" cy="812800"/>
              </a:xfrm>
            </p:grpSpPr>
            <p:sp>
              <p:nvSpPr>
                <p:cNvPr id="54" name="Freeform 11">
                  <a:extLst>
                    <a:ext uri="{FF2B5EF4-FFF2-40B4-BE49-F238E27FC236}">
                      <a16:creationId xmlns:a16="http://schemas.microsoft.com/office/drawing/2014/main" id="{CD14E503-F91A-867B-FBDE-E56B922C6A2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A5AF"/>
                </a:solidFill>
              </p:spPr>
            </p:sp>
            <p:sp>
              <p:nvSpPr>
                <p:cNvPr id="55" name="TextBox 12">
                  <a:extLst>
                    <a:ext uri="{FF2B5EF4-FFF2-40B4-BE49-F238E27FC236}">
                      <a16:creationId xmlns:a16="http://schemas.microsoft.com/office/drawing/2014/main" id="{1A9B3446-15E8-58CF-DD96-49B25FFFB759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41" name="Group 13">
                <a:extLst>
                  <a:ext uri="{FF2B5EF4-FFF2-40B4-BE49-F238E27FC236}">
                    <a16:creationId xmlns:a16="http://schemas.microsoft.com/office/drawing/2014/main" id="{0D0DF69B-F17F-3397-B5D2-0F4E20F02AE7}"/>
                  </a:ext>
                </a:extLst>
              </p:cNvPr>
              <p:cNvGrpSpPr/>
              <p:nvPr/>
            </p:nvGrpSpPr>
            <p:grpSpPr>
              <a:xfrm>
                <a:off x="8162212" y="3517805"/>
                <a:ext cx="3972313" cy="3972313"/>
                <a:chOff x="0" y="0"/>
                <a:chExt cx="812800" cy="812800"/>
              </a:xfrm>
            </p:grpSpPr>
            <p:sp>
              <p:nvSpPr>
                <p:cNvPr id="52" name="Freeform 14">
                  <a:extLst>
                    <a:ext uri="{FF2B5EF4-FFF2-40B4-BE49-F238E27FC236}">
                      <a16:creationId xmlns:a16="http://schemas.microsoft.com/office/drawing/2014/main" id="{A4DB0BFD-6E01-C092-9A07-CCF397821E9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89FA9"/>
                </a:solidFill>
              </p:spPr>
            </p:sp>
            <p:sp>
              <p:nvSpPr>
                <p:cNvPr id="53" name="TextBox 15">
                  <a:extLst>
                    <a:ext uri="{FF2B5EF4-FFF2-40B4-BE49-F238E27FC236}">
                      <a16:creationId xmlns:a16="http://schemas.microsoft.com/office/drawing/2014/main" id="{A6DFF8D3-F078-F3BB-22EB-C2ED4C6B3813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42" name="Group 16">
                <a:extLst>
                  <a:ext uri="{FF2B5EF4-FFF2-40B4-BE49-F238E27FC236}">
                    <a16:creationId xmlns:a16="http://schemas.microsoft.com/office/drawing/2014/main" id="{928E00A2-A48E-E8CA-26DD-30F969FBD677}"/>
                  </a:ext>
                </a:extLst>
              </p:cNvPr>
              <p:cNvGrpSpPr/>
              <p:nvPr/>
            </p:nvGrpSpPr>
            <p:grpSpPr>
              <a:xfrm>
                <a:off x="10763528" y="3102991"/>
                <a:ext cx="3972313" cy="3972313"/>
                <a:chOff x="0" y="0"/>
                <a:chExt cx="812800" cy="812800"/>
              </a:xfrm>
            </p:grpSpPr>
            <p:sp>
              <p:nvSpPr>
                <p:cNvPr id="50" name="Freeform 17">
                  <a:extLst>
                    <a:ext uri="{FF2B5EF4-FFF2-40B4-BE49-F238E27FC236}">
                      <a16:creationId xmlns:a16="http://schemas.microsoft.com/office/drawing/2014/main" id="{9A53E55C-4D9E-3747-D9CC-67EABA7A76E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EB939D"/>
                </a:solidFill>
              </p:spPr>
            </p:sp>
            <p:sp>
              <p:nvSpPr>
                <p:cNvPr id="51" name="TextBox 18">
                  <a:extLst>
                    <a:ext uri="{FF2B5EF4-FFF2-40B4-BE49-F238E27FC236}">
                      <a16:creationId xmlns:a16="http://schemas.microsoft.com/office/drawing/2014/main" id="{667939CD-3004-360A-2943-32218B0DD92D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43" name="Group 19">
                <a:extLst>
                  <a:ext uri="{FF2B5EF4-FFF2-40B4-BE49-F238E27FC236}">
                    <a16:creationId xmlns:a16="http://schemas.microsoft.com/office/drawing/2014/main" id="{263B4AC7-EB2D-FE3D-C8CE-9B49D3470F19}"/>
                  </a:ext>
                </a:extLst>
              </p:cNvPr>
              <p:cNvGrpSpPr/>
              <p:nvPr/>
            </p:nvGrpSpPr>
            <p:grpSpPr>
              <a:xfrm>
                <a:off x="13286987" y="3517805"/>
                <a:ext cx="3972313" cy="3972313"/>
                <a:chOff x="0" y="0"/>
                <a:chExt cx="812800" cy="812800"/>
              </a:xfrm>
            </p:grpSpPr>
            <p:sp>
              <p:nvSpPr>
                <p:cNvPr id="48" name="Freeform 20">
                  <a:extLst>
                    <a:ext uri="{FF2B5EF4-FFF2-40B4-BE49-F238E27FC236}">
                      <a16:creationId xmlns:a16="http://schemas.microsoft.com/office/drawing/2014/main" id="{A707D92C-827A-80B3-AF7D-723C1950A5A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DD8A93"/>
                </a:solidFill>
              </p:spPr>
            </p:sp>
            <p:sp>
              <p:nvSpPr>
                <p:cNvPr id="49" name="TextBox 21">
                  <a:extLst>
                    <a:ext uri="{FF2B5EF4-FFF2-40B4-BE49-F238E27FC236}">
                      <a16:creationId xmlns:a16="http://schemas.microsoft.com/office/drawing/2014/main" id="{166918CF-F0AC-6CDB-5F6F-803F99F044C7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44" name="Freeform 22">
                <a:extLst>
                  <a:ext uri="{FF2B5EF4-FFF2-40B4-BE49-F238E27FC236}">
                    <a16:creationId xmlns:a16="http://schemas.microsoft.com/office/drawing/2014/main" id="{12FC1D6F-7DDB-0037-452B-91029FD51ECB}"/>
                  </a:ext>
                </a:extLst>
              </p:cNvPr>
              <p:cNvSpPr/>
              <p:nvPr/>
            </p:nvSpPr>
            <p:spPr>
              <a:xfrm>
                <a:off x="1513449" y="4317356"/>
                <a:ext cx="7315200" cy="492113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492113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492114"/>
                    </a:lnTo>
                    <a:lnTo>
                      <a:pt x="0" y="4921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45" name="Freeform 23">
                <a:extLst>
                  <a:ext uri="{FF2B5EF4-FFF2-40B4-BE49-F238E27FC236}">
                    <a16:creationId xmlns:a16="http://schemas.microsoft.com/office/drawing/2014/main" id="{C80B3F40-42B1-2CDD-EF6C-B88DE47FF186}"/>
                  </a:ext>
                </a:extLst>
              </p:cNvPr>
              <p:cNvSpPr/>
              <p:nvPr/>
            </p:nvSpPr>
            <p:spPr>
              <a:xfrm>
                <a:off x="11607403" y="4563413"/>
                <a:ext cx="5333813" cy="492113"/>
              </a:xfrm>
              <a:custGeom>
                <a:avLst/>
                <a:gdLst/>
                <a:ahLst/>
                <a:cxnLst/>
                <a:rect l="l" t="t" r="r" b="b"/>
                <a:pathLst>
                  <a:path w="5333813" h="492113">
                    <a:moveTo>
                      <a:pt x="0" y="0"/>
                    </a:moveTo>
                    <a:lnTo>
                      <a:pt x="5333813" y="0"/>
                    </a:lnTo>
                    <a:lnTo>
                      <a:pt x="5333813" y="492114"/>
                    </a:lnTo>
                    <a:lnTo>
                      <a:pt x="0" y="4921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  <a:stretch>
                  <a:fillRect r="-37147"/>
                </a:stretch>
              </a:blipFill>
            </p:spPr>
          </p:sp>
          <p:sp>
            <p:nvSpPr>
              <p:cNvPr id="46" name="Freeform 24">
                <a:extLst>
                  <a:ext uri="{FF2B5EF4-FFF2-40B4-BE49-F238E27FC236}">
                    <a16:creationId xmlns:a16="http://schemas.microsoft.com/office/drawing/2014/main" id="{B32C46B6-CE4C-494A-7056-406B2577F4FD}"/>
                  </a:ext>
                </a:extLst>
              </p:cNvPr>
              <p:cNvSpPr/>
              <p:nvPr/>
            </p:nvSpPr>
            <p:spPr>
              <a:xfrm>
                <a:off x="1226018" y="5369852"/>
                <a:ext cx="7315200" cy="1143000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1143000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1143000"/>
                    </a:lnTo>
                    <a:lnTo>
                      <a:pt x="0" y="11430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=""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47" name="Freeform 25">
                <a:extLst>
                  <a:ext uri="{FF2B5EF4-FFF2-40B4-BE49-F238E27FC236}">
                    <a16:creationId xmlns:a16="http://schemas.microsoft.com/office/drawing/2014/main" id="{B23E9DCD-3AE5-92B2-8B9C-AACC41CDA141}"/>
                  </a:ext>
                </a:extLst>
              </p:cNvPr>
              <p:cNvSpPr/>
              <p:nvPr/>
            </p:nvSpPr>
            <p:spPr>
              <a:xfrm>
                <a:off x="9027432" y="5369852"/>
                <a:ext cx="7315200" cy="1143000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1143000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1143000"/>
                    </a:lnTo>
                    <a:lnTo>
                      <a:pt x="0" y="11430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=""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</p:spTree>
    <p:extLst>
      <p:ext uri="{BB962C8B-B14F-4D97-AF65-F5344CB8AC3E}">
        <p14:creationId xmlns:p14="http://schemas.microsoft.com/office/powerpoint/2010/main" val="428067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drumroll.wav"/>
          </p:stSnd>
        </p:sndAc>
      </p:transition>
    </mc:Choice>
    <mc:Fallback xmlns="">
      <p:transition spd="slow">
        <p:random/>
        <p:sndAc>
          <p:stSnd>
            <p:snd r:embed="rId12" name="drumroll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B61C8-F450-9C1D-3F10-141CF875F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FDC9E53-CE52-8133-243E-3F4DD2BCB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32" y="-1"/>
            <a:ext cx="18297832" cy="10301499"/>
          </a:xfrm>
          <a:prstGeom prst="rect">
            <a:avLst/>
          </a:prstGeom>
        </p:spPr>
      </p:pic>
      <p:sp>
        <p:nvSpPr>
          <p:cNvPr id="12" name="Freeform 12">
            <a:extLst>
              <a:ext uri="{FF2B5EF4-FFF2-40B4-BE49-F238E27FC236}">
                <a16:creationId xmlns:a16="http://schemas.microsoft.com/office/drawing/2014/main" id="{11A36100-3E3A-FDB9-7C61-B553CFCA027F}"/>
              </a:ext>
            </a:extLst>
          </p:cNvPr>
          <p:cNvSpPr/>
          <p:nvPr/>
        </p:nvSpPr>
        <p:spPr>
          <a:xfrm rot="-681380">
            <a:off x="477047" y="298425"/>
            <a:ext cx="911867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F5C5B3EC-56B0-4E8C-28A0-260F8142012A}"/>
              </a:ext>
            </a:extLst>
          </p:cNvPr>
          <p:cNvSpPr txBox="1"/>
          <p:nvPr/>
        </p:nvSpPr>
        <p:spPr>
          <a:xfrm>
            <a:off x="1649119" y="681717"/>
            <a:ext cx="4724400" cy="771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8F4251"/>
                </a:solidFill>
                <a:latin typeface="Suranna"/>
              </a:rPr>
              <a:t>Look and say.</a:t>
            </a: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3791B406-B365-2263-684F-422058C182E6}"/>
              </a:ext>
            </a:extLst>
          </p:cNvPr>
          <p:cNvSpPr/>
          <p:nvPr/>
        </p:nvSpPr>
        <p:spPr>
          <a:xfrm>
            <a:off x="15825982" y="422591"/>
            <a:ext cx="4130992" cy="518252"/>
          </a:xfrm>
          <a:custGeom>
            <a:avLst/>
            <a:gdLst/>
            <a:ahLst/>
            <a:cxnLst/>
            <a:rect l="l" t="t" r="r" b="b"/>
            <a:pathLst>
              <a:path w="4130992" h="518252">
                <a:moveTo>
                  <a:pt x="0" y="0"/>
                </a:moveTo>
                <a:lnTo>
                  <a:pt x="4130992" y="0"/>
                </a:lnTo>
                <a:lnTo>
                  <a:pt x="4130992" y="518251"/>
                </a:lnTo>
                <a:lnTo>
                  <a:pt x="0" y="5182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124E376D-D08B-F374-79F8-0D2346C0C81E}"/>
              </a:ext>
            </a:extLst>
          </p:cNvPr>
          <p:cNvSpPr/>
          <p:nvPr/>
        </p:nvSpPr>
        <p:spPr>
          <a:xfrm>
            <a:off x="15287452" y="255102"/>
            <a:ext cx="1077059" cy="1032758"/>
          </a:xfrm>
          <a:custGeom>
            <a:avLst/>
            <a:gdLst/>
            <a:ahLst/>
            <a:cxnLst/>
            <a:rect l="l" t="t" r="r" b="b"/>
            <a:pathLst>
              <a:path w="2399740" h="2233758">
                <a:moveTo>
                  <a:pt x="0" y="0"/>
                </a:moveTo>
                <a:lnTo>
                  <a:pt x="2399740" y="0"/>
                </a:lnTo>
                <a:lnTo>
                  <a:pt x="2399740" y="2233758"/>
                </a:lnTo>
                <a:lnTo>
                  <a:pt x="0" y="22337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606E5314-7B9C-30A7-D829-568329CA64A0}"/>
              </a:ext>
            </a:extLst>
          </p:cNvPr>
          <p:cNvSpPr/>
          <p:nvPr/>
        </p:nvSpPr>
        <p:spPr>
          <a:xfrm>
            <a:off x="-1238940" y="7008254"/>
            <a:ext cx="4343839" cy="4114800"/>
          </a:xfrm>
          <a:custGeom>
            <a:avLst/>
            <a:gdLst/>
            <a:ahLst/>
            <a:cxnLst/>
            <a:rect l="l" t="t" r="r" b="b"/>
            <a:pathLst>
              <a:path w="4343839" h="411480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 descr="giphy">
            <a:extLst>
              <a:ext uri="{FF2B5EF4-FFF2-40B4-BE49-F238E27FC236}">
                <a16:creationId xmlns:a16="http://schemas.microsoft.com/office/drawing/2014/main" id="{0FC8ABA0-44D1-1131-D577-1358E26E0B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13140110" y="856577"/>
            <a:ext cx="1904939" cy="8625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CFD991-1234-4970-B849-69D094E2F0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57400" y="2111500"/>
            <a:ext cx="15574250" cy="55025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762BBDE-1427-4DCC-BECF-EB4E53EA88DC}"/>
              </a:ext>
            </a:extLst>
          </p:cNvPr>
          <p:cNvSpPr/>
          <p:nvPr/>
        </p:nvSpPr>
        <p:spPr>
          <a:xfrm>
            <a:off x="3886200" y="2756773"/>
            <a:ext cx="3581400" cy="7353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CB5FE3-04E5-4E94-BFCC-11D4EB6F5D1B}"/>
              </a:ext>
            </a:extLst>
          </p:cNvPr>
          <p:cNvSpPr/>
          <p:nvPr/>
        </p:nvSpPr>
        <p:spPr>
          <a:xfrm>
            <a:off x="6154056" y="3709793"/>
            <a:ext cx="1618343" cy="5924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829341-F613-4BE8-B9F2-2A61983451BC}"/>
              </a:ext>
            </a:extLst>
          </p:cNvPr>
          <p:cNvSpPr/>
          <p:nvPr/>
        </p:nvSpPr>
        <p:spPr>
          <a:xfrm>
            <a:off x="2592614" y="6199398"/>
            <a:ext cx="4686300" cy="5210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0BAF2-3FC0-8ED1-9BB0-1E8B1FB49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D312843-B832-DE56-A11E-0A8AC8A38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32" y="-1"/>
            <a:ext cx="18297832" cy="10301499"/>
          </a:xfrm>
          <a:prstGeom prst="rect">
            <a:avLst/>
          </a:prstGeom>
        </p:spPr>
      </p:pic>
      <p:sp>
        <p:nvSpPr>
          <p:cNvPr id="12" name="Freeform 12">
            <a:extLst>
              <a:ext uri="{FF2B5EF4-FFF2-40B4-BE49-F238E27FC236}">
                <a16:creationId xmlns:a16="http://schemas.microsoft.com/office/drawing/2014/main" id="{16DE7EEA-2B3E-FBB9-5643-B077ABF33653}"/>
              </a:ext>
            </a:extLst>
          </p:cNvPr>
          <p:cNvSpPr/>
          <p:nvPr/>
        </p:nvSpPr>
        <p:spPr>
          <a:xfrm rot="-681380">
            <a:off x="477047" y="298425"/>
            <a:ext cx="911867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E0E48FA1-14E7-78A7-FE1E-50A4EA1BBD2A}"/>
              </a:ext>
            </a:extLst>
          </p:cNvPr>
          <p:cNvSpPr txBox="1"/>
          <p:nvPr/>
        </p:nvSpPr>
        <p:spPr>
          <a:xfrm>
            <a:off x="1649119" y="681717"/>
            <a:ext cx="4724400" cy="771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8F4251"/>
                </a:solidFill>
                <a:latin typeface="Suranna"/>
              </a:rPr>
              <a:t>Look and say.</a:t>
            </a: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3A4AA54E-DE0F-0965-BC83-CC832BF7FC5D}"/>
              </a:ext>
            </a:extLst>
          </p:cNvPr>
          <p:cNvSpPr/>
          <p:nvPr/>
        </p:nvSpPr>
        <p:spPr>
          <a:xfrm>
            <a:off x="-1219200" y="9531342"/>
            <a:ext cx="4130992" cy="518252"/>
          </a:xfrm>
          <a:custGeom>
            <a:avLst/>
            <a:gdLst/>
            <a:ahLst/>
            <a:cxnLst/>
            <a:rect l="l" t="t" r="r" b="b"/>
            <a:pathLst>
              <a:path w="4130992" h="518252">
                <a:moveTo>
                  <a:pt x="0" y="0"/>
                </a:moveTo>
                <a:lnTo>
                  <a:pt x="4130992" y="0"/>
                </a:lnTo>
                <a:lnTo>
                  <a:pt x="4130992" y="518251"/>
                </a:lnTo>
                <a:lnTo>
                  <a:pt x="0" y="5182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12DE73E8-2095-5F86-2B56-FACE90268D2B}"/>
              </a:ext>
            </a:extLst>
          </p:cNvPr>
          <p:cNvSpPr/>
          <p:nvPr/>
        </p:nvSpPr>
        <p:spPr>
          <a:xfrm rot="1125223">
            <a:off x="2597030" y="9238527"/>
            <a:ext cx="1107484" cy="1103882"/>
          </a:xfrm>
          <a:custGeom>
            <a:avLst/>
            <a:gdLst/>
            <a:ahLst/>
            <a:cxnLst/>
            <a:rect l="l" t="t" r="r" b="b"/>
            <a:pathLst>
              <a:path w="1107484" h="1103882">
                <a:moveTo>
                  <a:pt x="0" y="0"/>
                </a:moveTo>
                <a:lnTo>
                  <a:pt x="1107483" y="0"/>
                </a:lnTo>
                <a:lnTo>
                  <a:pt x="1107483" y="1103882"/>
                </a:lnTo>
                <a:lnTo>
                  <a:pt x="0" y="11038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17657B2F-FDF2-91E3-5680-74A7A0EF7592}"/>
              </a:ext>
            </a:extLst>
          </p:cNvPr>
          <p:cNvSpPr/>
          <p:nvPr/>
        </p:nvSpPr>
        <p:spPr>
          <a:xfrm rot="19654650">
            <a:off x="15339181" y="-408269"/>
            <a:ext cx="3006803" cy="2440803"/>
          </a:xfrm>
          <a:custGeom>
            <a:avLst/>
            <a:gdLst/>
            <a:ahLst/>
            <a:cxnLst/>
            <a:rect l="l" t="t" r="r" b="b"/>
            <a:pathLst>
              <a:path w="4206580" h="4114800">
                <a:moveTo>
                  <a:pt x="0" y="0"/>
                </a:moveTo>
                <a:lnTo>
                  <a:pt x="4206580" y="0"/>
                </a:lnTo>
                <a:lnTo>
                  <a:pt x="42065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5BAECD8-F2A2-8F8C-42C4-397E947EDC2B}"/>
              </a:ext>
            </a:extLst>
          </p:cNvPr>
          <p:cNvGrpSpPr/>
          <p:nvPr/>
        </p:nvGrpSpPr>
        <p:grpSpPr>
          <a:xfrm>
            <a:off x="376857" y="1509740"/>
            <a:ext cx="7039083" cy="2466870"/>
            <a:chOff x="2492270" y="2491121"/>
            <a:chExt cx="15641913" cy="1625492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2D70C607-1E32-31EC-6AE1-1113D27AA8ED}"/>
                </a:ext>
              </a:extLst>
            </p:cNvPr>
            <p:cNvSpPr/>
            <p:nvPr/>
          </p:nvSpPr>
          <p:spPr>
            <a:xfrm>
              <a:off x="2492270" y="2491121"/>
              <a:ext cx="15641913" cy="1625492"/>
            </a:xfrm>
            <a:prstGeom prst="wedgeEllipseCallout">
              <a:avLst>
                <a:gd name="adj1" fmla="val 22317"/>
                <a:gd name="adj2" fmla="val 133053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36">
              <a:extLst>
                <a:ext uri="{FF2B5EF4-FFF2-40B4-BE49-F238E27FC236}">
                  <a16:creationId xmlns:a16="http://schemas.microsoft.com/office/drawing/2014/main" id="{857879B6-1BE9-EC99-ECED-1253D98EBD9C}"/>
                </a:ext>
              </a:extLst>
            </p:cNvPr>
            <p:cNvSpPr txBox="1"/>
            <p:nvPr/>
          </p:nvSpPr>
          <p:spPr>
            <a:xfrm>
              <a:off x="3802980" y="3018675"/>
              <a:ext cx="13020489" cy="57038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________________</a:t>
              </a:r>
              <a:endParaRPr lang="en-US" sz="6000" dirty="0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FAF6BB7-C823-2C17-6F5F-26D7655C9F7C}"/>
              </a:ext>
            </a:extLst>
          </p:cNvPr>
          <p:cNvGrpSpPr/>
          <p:nvPr/>
        </p:nvGrpSpPr>
        <p:grpSpPr>
          <a:xfrm>
            <a:off x="9392704" y="1849105"/>
            <a:ext cx="8671010" cy="1694315"/>
            <a:chOff x="2568595" y="2652698"/>
            <a:chExt cx="9374975" cy="1221125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A1F8998-25DA-4752-753A-BF0914413D05}"/>
                </a:ext>
              </a:extLst>
            </p:cNvPr>
            <p:cNvSpPr/>
            <p:nvPr/>
          </p:nvSpPr>
          <p:spPr>
            <a:xfrm>
              <a:off x="2568595" y="2652698"/>
              <a:ext cx="9296399" cy="1221125"/>
            </a:xfrm>
            <a:prstGeom prst="wedgeEllipseCallout">
              <a:avLst>
                <a:gd name="adj1" fmla="val -42120"/>
                <a:gd name="adj2" fmla="val 87567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36">
              <a:extLst>
                <a:ext uri="{FF2B5EF4-FFF2-40B4-BE49-F238E27FC236}">
                  <a16:creationId xmlns:a16="http://schemas.microsoft.com/office/drawing/2014/main" id="{A2DD8280-10A4-4719-2683-904C2F88F659}"/>
                </a:ext>
              </a:extLst>
            </p:cNvPr>
            <p:cNvSpPr txBox="1"/>
            <p:nvPr/>
          </p:nvSpPr>
          <p:spPr>
            <a:xfrm>
              <a:off x="2647171" y="2985136"/>
              <a:ext cx="9296399" cy="6238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What’s the matter?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3379819-4138-424A-9714-99693B8F7C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43600" y="4567510"/>
            <a:ext cx="3898733" cy="50466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9960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B61C8-F450-9C1D-3F10-141CF875F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FDC9E53-CE52-8133-243E-3F4DD2BCB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832" y="-1"/>
            <a:ext cx="18297832" cy="10301499"/>
          </a:xfrm>
          <a:prstGeom prst="rect">
            <a:avLst/>
          </a:prstGeom>
        </p:spPr>
      </p:pic>
      <p:sp>
        <p:nvSpPr>
          <p:cNvPr id="12" name="Freeform 12">
            <a:extLst>
              <a:ext uri="{FF2B5EF4-FFF2-40B4-BE49-F238E27FC236}">
                <a16:creationId xmlns:a16="http://schemas.microsoft.com/office/drawing/2014/main" id="{11A36100-3E3A-FDB9-7C61-B553CFCA027F}"/>
              </a:ext>
            </a:extLst>
          </p:cNvPr>
          <p:cNvSpPr/>
          <p:nvPr/>
        </p:nvSpPr>
        <p:spPr>
          <a:xfrm rot="-681380">
            <a:off x="477047" y="298425"/>
            <a:ext cx="911867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F5C5B3EC-56B0-4E8C-28A0-260F8142012A}"/>
              </a:ext>
            </a:extLst>
          </p:cNvPr>
          <p:cNvSpPr txBox="1"/>
          <p:nvPr/>
        </p:nvSpPr>
        <p:spPr>
          <a:xfrm>
            <a:off x="1649118" y="681717"/>
            <a:ext cx="5894681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8F4251"/>
                </a:solidFill>
                <a:latin typeface="Suranna"/>
              </a:rPr>
              <a:t>Ask and answer.</a:t>
            </a: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3791B406-B365-2263-684F-422058C182E6}"/>
              </a:ext>
            </a:extLst>
          </p:cNvPr>
          <p:cNvSpPr/>
          <p:nvPr/>
        </p:nvSpPr>
        <p:spPr>
          <a:xfrm>
            <a:off x="15825982" y="422591"/>
            <a:ext cx="4130992" cy="518252"/>
          </a:xfrm>
          <a:custGeom>
            <a:avLst/>
            <a:gdLst/>
            <a:ahLst/>
            <a:cxnLst/>
            <a:rect l="l" t="t" r="r" b="b"/>
            <a:pathLst>
              <a:path w="4130992" h="518252">
                <a:moveTo>
                  <a:pt x="0" y="0"/>
                </a:moveTo>
                <a:lnTo>
                  <a:pt x="4130992" y="0"/>
                </a:lnTo>
                <a:lnTo>
                  <a:pt x="4130992" y="518251"/>
                </a:lnTo>
                <a:lnTo>
                  <a:pt x="0" y="518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124E376D-D08B-F374-79F8-0D2346C0C81E}"/>
              </a:ext>
            </a:extLst>
          </p:cNvPr>
          <p:cNvSpPr/>
          <p:nvPr/>
        </p:nvSpPr>
        <p:spPr>
          <a:xfrm>
            <a:off x="15287452" y="255102"/>
            <a:ext cx="1077059" cy="1032758"/>
          </a:xfrm>
          <a:custGeom>
            <a:avLst/>
            <a:gdLst/>
            <a:ahLst/>
            <a:cxnLst/>
            <a:rect l="l" t="t" r="r" b="b"/>
            <a:pathLst>
              <a:path w="2399740" h="2233758">
                <a:moveTo>
                  <a:pt x="0" y="0"/>
                </a:moveTo>
                <a:lnTo>
                  <a:pt x="2399740" y="0"/>
                </a:lnTo>
                <a:lnTo>
                  <a:pt x="2399740" y="2233758"/>
                </a:lnTo>
                <a:lnTo>
                  <a:pt x="0" y="22337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606E5314-7B9C-30A7-D829-568329CA64A0}"/>
              </a:ext>
            </a:extLst>
          </p:cNvPr>
          <p:cNvSpPr/>
          <p:nvPr/>
        </p:nvSpPr>
        <p:spPr>
          <a:xfrm>
            <a:off x="-1238940" y="7008254"/>
            <a:ext cx="4343839" cy="4114800"/>
          </a:xfrm>
          <a:custGeom>
            <a:avLst/>
            <a:gdLst/>
            <a:ahLst/>
            <a:cxnLst/>
            <a:rect l="l" t="t" r="r" b="b"/>
            <a:pathLst>
              <a:path w="4343839" h="411480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44F2E8-8A9A-5AE5-4D26-FD60C5FC9968}"/>
              </a:ext>
            </a:extLst>
          </p:cNvPr>
          <p:cNvGrpSpPr/>
          <p:nvPr/>
        </p:nvGrpSpPr>
        <p:grpSpPr>
          <a:xfrm>
            <a:off x="1905000" y="2246057"/>
            <a:ext cx="15619410" cy="5703041"/>
            <a:chOff x="1905000" y="2246057"/>
            <a:chExt cx="15619410" cy="570304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9E3B327-53C2-2DF0-3DE3-F4DC5D677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905000" y="2246057"/>
              <a:ext cx="15619410" cy="570304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8498147-8FEB-C8B3-745F-C96C264E2A9A}"/>
                </a:ext>
              </a:extLst>
            </p:cNvPr>
            <p:cNvSpPr/>
            <p:nvPr/>
          </p:nvSpPr>
          <p:spPr>
            <a:xfrm>
              <a:off x="2286000" y="2592946"/>
              <a:ext cx="3352800" cy="56935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00506D4-7A36-CE42-C50A-AAEC1165F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937084" y="6411761"/>
              <a:ext cx="4393408" cy="7620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1" name="Picture 10" descr="giphy">
            <a:extLst>
              <a:ext uri="{FF2B5EF4-FFF2-40B4-BE49-F238E27FC236}">
                <a16:creationId xmlns:a16="http://schemas.microsoft.com/office/drawing/2014/main" id="{0FC8ABA0-44D1-1131-D577-1358E26E0B0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224240">
            <a:off x="5996155" y="3710192"/>
            <a:ext cx="1346279" cy="609602"/>
          </a:xfrm>
          <a:prstGeom prst="rect">
            <a:avLst/>
          </a:prstGeom>
        </p:spPr>
      </p:pic>
      <p:pic>
        <p:nvPicPr>
          <p:cNvPr id="3" name="Picture 2" descr="giphy">
            <a:extLst>
              <a:ext uri="{FF2B5EF4-FFF2-40B4-BE49-F238E27FC236}">
                <a16:creationId xmlns:a16="http://schemas.microsoft.com/office/drawing/2014/main" id="{01C53B55-7046-5D0A-5EFA-22331D9D5C6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400000">
            <a:off x="7868867" y="3507779"/>
            <a:ext cx="1346279" cy="609602"/>
          </a:xfrm>
          <a:prstGeom prst="rect">
            <a:avLst/>
          </a:prstGeom>
        </p:spPr>
      </p:pic>
      <p:pic>
        <p:nvPicPr>
          <p:cNvPr id="7" name="Picture 6" descr="giphy">
            <a:extLst>
              <a:ext uri="{FF2B5EF4-FFF2-40B4-BE49-F238E27FC236}">
                <a16:creationId xmlns:a16="http://schemas.microsoft.com/office/drawing/2014/main" id="{6F8A85BF-6B30-CAE6-20DB-B87C0420C0D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400000">
            <a:off x="10088500" y="3530639"/>
            <a:ext cx="1346279" cy="609602"/>
          </a:xfrm>
          <a:prstGeom prst="rect">
            <a:avLst/>
          </a:prstGeom>
        </p:spPr>
      </p:pic>
      <p:pic>
        <p:nvPicPr>
          <p:cNvPr id="8" name="Picture 7" descr="giphy">
            <a:extLst>
              <a:ext uri="{FF2B5EF4-FFF2-40B4-BE49-F238E27FC236}">
                <a16:creationId xmlns:a16="http://schemas.microsoft.com/office/drawing/2014/main" id="{29449856-7C82-5D73-59BD-5509B7C715A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400000">
            <a:off x="12814261" y="3695495"/>
            <a:ext cx="1346279" cy="609602"/>
          </a:xfrm>
          <a:prstGeom prst="rect">
            <a:avLst/>
          </a:prstGeom>
        </p:spPr>
      </p:pic>
      <p:pic>
        <p:nvPicPr>
          <p:cNvPr id="14" name="Picture 13" descr="Cartoon of a child and child&#10;&#10;Description automatically generated">
            <a:extLst>
              <a:ext uri="{FF2B5EF4-FFF2-40B4-BE49-F238E27FC236}">
                <a16:creationId xmlns:a16="http://schemas.microsoft.com/office/drawing/2014/main" id="{D4213E91-9EB7-3E18-C309-0D0256CB764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994" y="6609848"/>
            <a:ext cx="5503594" cy="3657456"/>
          </a:xfrm>
          <a:prstGeom prst="rect">
            <a:avLst/>
          </a:prstGeom>
          <a:effectLst>
            <a:glow rad="317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5" name="Ariet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F5A58745-F615-CCCD-6571-E33BF22F4B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364511" y="8533164"/>
            <a:ext cx="1331245" cy="133124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1791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947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A6CC0-06E6-D55E-2ED0-11B0D058C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7533DCF-1A83-C1A8-9287-3D6A5B4E07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832" y="-1"/>
            <a:ext cx="18297832" cy="10301499"/>
          </a:xfrm>
          <a:prstGeom prst="rect">
            <a:avLst/>
          </a:prstGeom>
        </p:spPr>
      </p:pic>
      <p:sp>
        <p:nvSpPr>
          <p:cNvPr id="12" name="Freeform 12">
            <a:extLst>
              <a:ext uri="{FF2B5EF4-FFF2-40B4-BE49-F238E27FC236}">
                <a16:creationId xmlns:a16="http://schemas.microsoft.com/office/drawing/2014/main" id="{6BDD4E48-51CE-024F-7BD0-C63FF1247AA9}"/>
              </a:ext>
            </a:extLst>
          </p:cNvPr>
          <p:cNvSpPr/>
          <p:nvPr/>
        </p:nvSpPr>
        <p:spPr>
          <a:xfrm rot="-681380">
            <a:off x="477047" y="298425"/>
            <a:ext cx="911867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70C22696-C682-C0E5-BFD3-2858D84E3C7B}"/>
              </a:ext>
            </a:extLst>
          </p:cNvPr>
          <p:cNvSpPr txBox="1"/>
          <p:nvPr/>
        </p:nvSpPr>
        <p:spPr>
          <a:xfrm>
            <a:off x="1649118" y="681717"/>
            <a:ext cx="5818481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>
                <a:solidFill>
                  <a:srgbClr val="8F4251"/>
                </a:solidFill>
                <a:latin typeface="Suranna"/>
              </a:rPr>
              <a:t>Ask and answer.</a:t>
            </a:r>
            <a:endParaRPr lang="en-US" sz="6399" dirty="0">
              <a:solidFill>
                <a:srgbClr val="8F4251"/>
              </a:solidFill>
              <a:latin typeface="Suranna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6B5D11DB-A989-2A4D-5FBB-BE70B4B128B4}"/>
              </a:ext>
            </a:extLst>
          </p:cNvPr>
          <p:cNvSpPr/>
          <p:nvPr/>
        </p:nvSpPr>
        <p:spPr>
          <a:xfrm>
            <a:off x="-1219200" y="9531342"/>
            <a:ext cx="4130992" cy="518252"/>
          </a:xfrm>
          <a:custGeom>
            <a:avLst/>
            <a:gdLst/>
            <a:ahLst/>
            <a:cxnLst/>
            <a:rect l="l" t="t" r="r" b="b"/>
            <a:pathLst>
              <a:path w="4130992" h="518252">
                <a:moveTo>
                  <a:pt x="0" y="0"/>
                </a:moveTo>
                <a:lnTo>
                  <a:pt x="4130992" y="0"/>
                </a:lnTo>
                <a:lnTo>
                  <a:pt x="4130992" y="518251"/>
                </a:lnTo>
                <a:lnTo>
                  <a:pt x="0" y="518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D1F58D70-51AB-0BB9-1B9E-9551EED7B428}"/>
              </a:ext>
            </a:extLst>
          </p:cNvPr>
          <p:cNvSpPr/>
          <p:nvPr/>
        </p:nvSpPr>
        <p:spPr>
          <a:xfrm rot="1125223">
            <a:off x="2597030" y="9238527"/>
            <a:ext cx="1107484" cy="1103882"/>
          </a:xfrm>
          <a:custGeom>
            <a:avLst/>
            <a:gdLst/>
            <a:ahLst/>
            <a:cxnLst/>
            <a:rect l="l" t="t" r="r" b="b"/>
            <a:pathLst>
              <a:path w="1107484" h="1103882">
                <a:moveTo>
                  <a:pt x="0" y="0"/>
                </a:moveTo>
                <a:lnTo>
                  <a:pt x="1107483" y="0"/>
                </a:lnTo>
                <a:lnTo>
                  <a:pt x="1107483" y="1103882"/>
                </a:lnTo>
                <a:lnTo>
                  <a:pt x="0" y="11038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E696BF4B-DD0C-9E6F-4F0B-5A68D520AAB3}"/>
              </a:ext>
            </a:extLst>
          </p:cNvPr>
          <p:cNvSpPr/>
          <p:nvPr/>
        </p:nvSpPr>
        <p:spPr>
          <a:xfrm>
            <a:off x="16801815" y="-800100"/>
            <a:ext cx="3145136" cy="3200400"/>
          </a:xfrm>
          <a:custGeom>
            <a:avLst/>
            <a:gdLst/>
            <a:ahLst/>
            <a:cxnLst/>
            <a:rect l="l" t="t" r="r" b="b"/>
            <a:pathLst>
              <a:path w="2230736" h="2593879">
                <a:moveTo>
                  <a:pt x="0" y="0"/>
                </a:moveTo>
                <a:lnTo>
                  <a:pt x="2230736" y="0"/>
                </a:lnTo>
                <a:lnTo>
                  <a:pt x="2230736" y="2593879"/>
                </a:lnTo>
                <a:lnTo>
                  <a:pt x="0" y="25938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BC07A5D7-6461-1F38-4D08-BF8B18591CAF}"/>
              </a:ext>
            </a:extLst>
          </p:cNvPr>
          <p:cNvSpPr/>
          <p:nvPr/>
        </p:nvSpPr>
        <p:spPr>
          <a:xfrm rot="19773883">
            <a:off x="16070833" y="7995982"/>
            <a:ext cx="2958325" cy="2653306"/>
          </a:xfrm>
          <a:custGeom>
            <a:avLst/>
            <a:gdLst/>
            <a:ahLst/>
            <a:cxnLst/>
            <a:rect l="l" t="t" r="r" b="b"/>
            <a:pathLst>
              <a:path w="2652580" h="2082275">
                <a:moveTo>
                  <a:pt x="0" y="0"/>
                </a:moveTo>
                <a:lnTo>
                  <a:pt x="2652580" y="0"/>
                </a:lnTo>
                <a:lnTo>
                  <a:pt x="2652580" y="2082275"/>
                </a:lnTo>
                <a:lnTo>
                  <a:pt x="0" y="208227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1026" name="Picture 2" descr="Free Vectors | Female doctor with instruction stick">
            <a:extLst>
              <a:ext uri="{FF2B5EF4-FFF2-40B4-BE49-F238E27FC236}">
                <a16:creationId xmlns:a16="http://schemas.microsoft.com/office/drawing/2014/main" id="{05CC0BB7-60CE-1EAF-54C0-18DB63978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899" y="3238500"/>
            <a:ext cx="5578248" cy="61180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E9E0689-0F42-F2D7-AD81-520E6A2CA2A9}"/>
              </a:ext>
            </a:extLst>
          </p:cNvPr>
          <p:cNvGrpSpPr/>
          <p:nvPr/>
        </p:nvGrpSpPr>
        <p:grpSpPr>
          <a:xfrm>
            <a:off x="-9832" y="1573028"/>
            <a:ext cx="7658611" cy="2466870"/>
            <a:chOff x="1518194" y="2491121"/>
            <a:chExt cx="17018599" cy="1625492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10F5150C-25C8-9C84-4D3F-87D3C149D2CA}"/>
                </a:ext>
              </a:extLst>
            </p:cNvPr>
            <p:cNvSpPr/>
            <p:nvPr/>
          </p:nvSpPr>
          <p:spPr>
            <a:xfrm>
              <a:off x="2492270" y="2491121"/>
              <a:ext cx="15641913" cy="1625492"/>
            </a:xfrm>
            <a:prstGeom prst="wedgeEllipseCallout">
              <a:avLst>
                <a:gd name="adj1" fmla="val 22553"/>
                <a:gd name="adj2" fmla="val 70376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36">
              <a:extLst>
                <a:ext uri="{FF2B5EF4-FFF2-40B4-BE49-F238E27FC236}">
                  <a16:creationId xmlns:a16="http://schemas.microsoft.com/office/drawing/2014/main" id="{EDBF57CC-2597-2A89-A84C-00FF630179B6}"/>
                </a:ext>
              </a:extLst>
            </p:cNvPr>
            <p:cNvSpPr txBox="1"/>
            <p:nvPr/>
          </p:nvSpPr>
          <p:spPr>
            <a:xfrm>
              <a:off x="1518194" y="2660530"/>
              <a:ext cx="17018599" cy="112809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 have </a:t>
              </a:r>
            </a:p>
            <a:p>
              <a:pPr algn="ctr">
                <a:lnSpc>
                  <a:spcPts val="6551"/>
                </a:lnSpc>
              </a:pPr>
              <a:r>
                <a:rPr lang="en-US" sz="6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a stomach ache. </a:t>
              </a:r>
              <a:endParaRPr lang="en-US" sz="6000" dirty="0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71AEA98-114A-2F20-0FD4-05C305FA1C29}"/>
              </a:ext>
            </a:extLst>
          </p:cNvPr>
          <p:cNvGrpSpPr/>
          <p:nvPr/>
        </p:nvGrpSpPr>
        <p:grpSpPr>
          <a:xfrm>
            <a:off x="8130805" y="647635"/>
            <a:ext cx="8671010" cy="1694315"/>
            <a:chOff x="2568595" y="2652698"/>
            <a:chExt cx="9374975" cy="1221125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5C173460-92A4-C7FF-C274-BAA38619F43B}"/>
                </a:ext>
              </a:extLst>
            </p:cNvPr>
            <p:cNvSpPr/>
            <p:nvPr/>
          </p:nvSpPr>
          <p:spPr>
            <a:xfrm>
              <a:off x="2568595" y="2652698"/>
              <a:ext cx="9296399" cy="1221125"/>
            </a:xfrm>
            <a:prstGeom prst="wedgeEllipseCallout">
              <a:avLst>
                <a:gd name="adj1" fmla="val 612"/>
                <a:gd name="adj2" fmla="val 104248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36">
              <a:extLst>
                <a:ext uri="{FF2B5EF4-FFF2-40B4-BE49-F238E27FC236}">
                  <a16:creationId xmlns:a16="http://schemas.microsoft.com/office/drawing/2014/main" id="{12E9A59B-D340-FEEC-36A0-5A9F537BB769}"/>
                </a:ext>
              </a:extLst>
            </p:cNvPr>
            <p:cNvSpPr txBox="1"/>
            <p:nvPr/>
          </p:nvSpPr>
          <p:spPr>
            <a:xfrm>
              <a:off x="2647171" y="2985136"/>
              <a:ext cx="9296399" cy="6238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What’s the matter?</a:t>
              </a:r>
            </a:p>
          </p:txBody>
        </p:sp>
      </p:grpSp>
      <p:pic>
        <p:nvPicPr>
          <p:cNvPr id="15" name="Track 42">
            <a:hlinkClick r:id="" action="ppaction://media"/>
            <a:extLst>
              <a:ext uri="{FF2B5EF4-FFF2-40B4-BE49-F238E27FC236}">
                <a16:creationId xmlns:a16="http://schemas.microsoft.com/office/drawing/2014/main" id="{DA6DA3E3-C58A-2FBB-2924-BFE8F38EF2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276" end="31540.531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689651" y="1927225"/>
            <a:ext cx="1311275" cy="1311275"/>
          </a:xfrm>
          <a:prstGeom prst="rect">
            <a:avLst/>
          </a:prstGeom>
        </p:spPr>
      </p:pic>
      <p:pic>
        <p:nvPicPr>
          <p:cNvPr id="16" name="Track 42">
            <a:hlinkClick r:id="" action="ppaction://media"/>
            <a:extLst>
              <a:ext uri="{FF2B5EF4-FFF2-40B4-BE49-F238E27FC236}">
                <a16:creationId xmlns:a16="http://schemas.microsoft.com/office/drawing/2014/main" id="{905C8E80-DC6D-0F1E-57A5-484CE0BA85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951" end="2240.531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34401" y="2230858"/>
            <a:ext cx="1311275" cy="1311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08E73C-7D13-41E8-82B1-5C3C9F9A24A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64541" y="4894579"/>
            <a:ext cx="2780526" cy="4522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2819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5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0BAF2-3FC0-8ED1-9BB0-1E8B1FB49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D312843-B832-DE56-A11E-0A8AC8A38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832" y="-1"/>
            <a:ext cx="18297832" cy="10301499"/>
          </a:xfrm>
          <a:prstGeom prst="rect">
            <a:avLst/>
          </a:prstGeom>
        </p:spPr>
      </p:pic>
      <p:sp>
        <p:nvSpPr>
          <p:cNvPr id="12" name="Freeform 12">
            <a:extLst>
              <a:ext uri="{FF2B5EF4-FFF2-40B4-BE49-F238E27FC236}">
                <a16:creationId xmlns:a16="http://schemas.microsoft.com/office/drawing/2014/main" id="{16DE7EEA-2B3E-FBB9-5643-B077ABF33653}"/>
              </a:ext>
            </a:extLst>
          </p:cNvPr>
          <p:cNvSpPr/>
          <p:nvPr/>
        </p:nvSpPr>
        <p:spPr>
          <a:xfrm rot="-681380">
            <a:off x="477047" y="298425"/>
            <a:ext cx="911867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E0E48FA1-14E7-78A7-FE1E-50A4EA1BBD2A}"/>
              </a:ext>
            </a:extLst>
          </p:cNvPr>
          <p:cNvSpPr txBox="1"/>
          <p:nvPr/>
        </p:nvSpPr>
        <p:spPr>
          <a:xfrm>
            <a:off x="1649119" y="681717"/>
            <a:ext cx="4724400" cy="771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8F4251"/>
                </a:solidFill>
                <a:latin typeface="Suranna"/>
              </a:rPr>
              <a:t>Look and say.</a:t>
            </a: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3A4AA54E-DE0F-0965-BC83-CC832BF7FC5D}"/>
              </a:ext>
            </a:extLst>
          </p:cNvPr>
          <p:cNvSpPr/>
          <p:nvPr/>
        </p:nvSpPr>
        <p:spPr>
          <a:xfrm>
            <a:off x="-1219200" y="9531342"/>
            <a:ext cx="4130992" cy="518252"/>
          </a:xfrm>
          <a:custGeom>
            <a:avLst/>
            <a:gdLst/>
            <a:ahLst/>
            <a:cxnLst/>
            <a:rect l="l" t="t" r="r" b="b"/>
            <a:pathLst>
              <a:path w="4130992" h="518252">
                <a:moveTo>
                  <a:pt x="0" y="0"/>
                </a:moveTo>
                <a:lnTo>
                  <a:pt x="4130992" y="0"/>
                </a:lnTo>
                <a:lnTo>
                  <a:pt x="4130992" y="518251"/>
                </a:lnTo>
                <a:lnTo>
                  <a:pt x="0" y="518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12DE73E8-2095-5F86-2B56-FACE90268D2B}"/>
              </a:ext>
            </a:extLst>
          </p:cNvPr>
          <p:cNvSpPr/>
          <p:nvPr/>
        </p:nvSpPr>
        <p:spPr>
          <a:xfrm rot="1125223">
            <a:off x="2597030" y="9238527"/>
            <a:ext cx="1107484" cy="1103882"/>
          </a:xfrm>
          <a:custGeom>
            <a:avLst/>
            <a:gdLst/>
            <a:ahLst/>
            <a:cxnLst/>
            <a:rect l="l" t="t" r="r" b="b"/>
            <a:pathLst>
              <a:path w="1107484" h="1103882">
                <a:moveTo>
                  <a:pt x="0" y="0"/>
                </a:moveTo>
                <a:lnTo>
                  <a:pt x="1107483" y="0"/>
                </a:lnTo>
                <a:lnTo>
                  <a:pt x="1107483" y="1103882"/>
                </a:lnTo>
                <a:lnTo>
                  <a:pt x="0" y="11038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17657B2F-FDF2-91E3-5680-74A7A0EF7592}"/>
              </a:ext>
            </a:extLst>
          </p:cNvPr>
          <p:cNvSpPr/>
          <p:nvPr/>
        </p:nvSpPr>
        <p:spPr>
          <a:xfrm rot="19654650">
            <a:off x="15339181" y="-408269"/>
            <a:ext cx="3006803" cy="2440803"/>
          </a:xfrm>
          <a:custGeom>
            <a:avLst/>
            <a:gdLst/>
            <a:ahLst/>
            <a:cxnLst/>
            <a:rect l="l" t="t" r="r" b="b"/>
            <a:pathLst>
              <a:path w="4206580" h="4114800">
                <a:moveTo>
                  <a:pt x="0" y="0"/>
                </a:moveTo>
                <a:lnTo>
                  <a:pt x="4206580" y="0"/>
                </a:lnTo>
                <a:lnTo>
                  <a:pt x="42065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2" descr="Free Vectors | Female doctor with instruction stick">
            <a:extLst>
              <a:ext uri="{FF2B5EF4-FFF2-40B4-BE49-F238E27FC236}">
                <a16:creationId xmlns:a16="http://schemas.microsoft.com/office/drawing/2014/main" id="{1D99F130-DB95-905B-25A4-A70B07CB6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899" y="3238500"/>
            <a:ext cx="5578248" cy="61180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1" name="Track 42">
            <a:hlinkClick r:id="" action="ppaction://media"/>
            <a:extLst>
              <a:ext uri="{FF2B5EF4-FFF2-40B4-BE49-F238E27FC236}">
                <a16:creationId xmlns:a16="http://schemas.microsoft.com/office/drawing/2014/main" id="{1E4F45D1-32C6-68B3-C566-77008A3479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276" end="31540.531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689651" y="1927225"/>
            <a:ext cx="1311275" cy="131127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83853B5-6351-6491-F788-FBF37D870EBF}"/>
              </a:ext>
            </a:extLst>
          </p:cNvPr>
          <p:cNvGrpSpPr/>
          <p:nvPr/>
        </p:nvGrpSpPr>
        <p:grpSpPr>
          <a:xfrm>
            <a:off x="201112" y="1725428"/>
            <a:ext cx="7658611" cy="2466870"/>
            <a:chOff x="1648288" y="2491121"/>
            <a:chExt cx="17018599" cy="1625492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id="{CDEA6EA9-238A-F41F-8CE4-2EA50094431A}"/>
                </a:ext>
              </a:extLst>
            </p:cNvPr>
            <p:cNvSpPr/>
            <p:nvPr/>
          </p:nvSpPr>
          <p:spPr>
            <a:xfrm>
              <a:off x="2492270" y="2491121"/>
              <a:ext cx="15641913" cy="1625492"/>
            </a:xfrm>
            <a:prstGeom prst="wedgeEllipseCallout">
              <a:avLst>
                <a:gd name="adj1" fmla="val 22553"/>
                <a:gd name="adj2" fmla="val 70376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36">
              <a:extLst>
                <a:ext uri="{FF2B5EF4-FFF2-40B4-BE49-F238E27FC236}">
                  <a16:creationId xmlns:a16="http://schemas.microsoft.com/office/drawing/2014/main" id="{D493B48D-0273-CAB2-F797-1952E384BDE9}"/>
                </a:ext>
              </a:extLst>
            </p:cNvPr>
            <p:cNvSpPr txBox="1"/>
            <p:nvPr/>
          </p:nvSpPr>
          <p:spPr>
            <a:xfrm>
              <a:off x="1648288" y="2997786"/>
              <a:ext cx="17018599" cy="57038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 have a headache. </a:t>
              </a:r>
              <a:endParaRPr lang="en-US" sz="6000" dirty="0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BA7CC2-A87A-1359-D2E6-68C6A19B64B3}"/>
              </a:ext>
            </a:extLst>
          </p:cNvPr>
          <p:cNvGrpSpPr/>
          <p:nvPr/>
        </p:nvGrpSpPr>
        <p:grpSpPr>
          <a:xfrm>
            <a:off x="8283205" y="800035"/>
            <a:ext cx="8671010" cy="1694315"/>
            <a:chOff x="2568595" y="2652698"/>
            <a:chExt cx="9374975" cy="1221125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4" name="Speech Bubble: Oval 23">
              <a:extLst>
                <a:ext uri="{FF2B5EF4-FFF2-40B4-BE49-F238E27FC236}">
                  <a16:creationId xmlns:a16="http://schemas.microsoft.com/office/drawing/2014/main" id="{B8D04B3A-E2FA-E15C-01E7-368FE8C957AD}"/>
                </a:ext>
              </a:extLst>
            </p:cNvPr>
            <p:cNvSpPr/>
            <p:nvPr/>
          </p:nvSpPr>
          <p:spPr>
            <a:xfrm>
              <a:off x="2568595" y="2652698"/>
              <a:ext cx="9296399" cy="1221125"/>
            </a:xfrm>
            <a:prstGeom prst="wedgeEllipseCallout">
              <a:avLst>
                <a:gd name="adj1" fmla="val 612"/>
                <a:gd name="adj2" fmla="val 104248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36">
              <a:extLst>
                <a:ext uri="{FF2B5EF4-FFF2-40B4-BE49-F238E27FC236}">
                  <a16:creationId xmlns:a16="http://schemas.microsoft.com/office/drawing/2014/main" id="{F5AED134-FBE6-F838-49E8-C4E0DBCD87D3}"/>
                </a:ext>
              </a:extLst>
            </p:cNvPr>
            <p:cNvSpPr txBox="1"/>
            <p:nvPr/>
          </p:nvSpPr>
          <p:spPr>
            <a:xfrm>
              <a:off x="2647171" y="2985136"/>
              <a:ext cx="9296399" cy="6238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What’s the matter?</a:t>
              </a:r>
            </a:p>
          </p:txBody>
        </p:sp>
      </p:grpSp>
      <p:pic>
        <p:nvPicPr>
          <p:cNvPr id="28" name="Track 42">
            <a:hlinkClick r:id="" action="ppaction://media"/>
            <a:extLst>
              <a:ext uri="{FF2B5EF4-FFF2-40B4-BE49-F238E27FC236}">
                <a16:creationId xmlns:a16="http://schemas.microsoft.com/office/drawing/2014/main" id="{F6914F21-ABC8-D8B5-65EC-63BDAC89EE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323" end="19870.531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45019" y="2383258"/>
            <a:ext cx="1311275" cy="1311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F3BE6-4BD5-47EC-AF55-DA12168DC89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67878" y="5043997"/>
            <a:ext cx="2635492" cy="39680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7498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8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0BAF2-3FC0-8ED1-9BB0-1E8B1FB49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D312843-B832-DE56-A11E-0A8AC8A38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832" y="-1"/>
            <a:ext cx="18297832" cy="10301499"/>
          </a:xfrm>
          <a:prstGeom prst="rect">
            <a:avLst/>
          </a:prstGeom>
        </p:spPr>
      </p:pic>
      <p:sp>
        <p:nvSpPr>
          <p:cNvPr id="12" name="Freeform 12">
            <a:extLst>
              <a:ext uri="{FF2B5EF4-FFF2-40B4-BE49-F238E27FC236}">
                <a16:creationId xmlns:a16="http://schemas.microsoft.com/office/drawing/2014/main" id="{16DE7EEA-2B3E-FBB9-5643-B077ABF33653}"/>
              </a:ext>
            </a:extLst>
          </p:cNvPr>
          <p:cNvSpPr/>
          <p:nvPr/>
        </p:nvSpPr>
        <p:spPr>
          <a:xfrm rot="-681380">
            <a:off x="477047" y="298425"/>
            <a:ext cx="911867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E0E48FA1-14E7-78A7-FE1E-50A4EA1BBD2A}"/>
              </a:ext>
            </a:extLst>
          </p:cNvPr>
          <p:cNvSpPr txBox="1"/>
          <p:nvPr/>
        </p:nvSpPr>
        <p:spPr>
          <a:xfrm>
            <a:off x="1649119" y="681717"/>
            <a:ext cx="4724400" cy="771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8F4251"/>
                </a:solidFill>
                <a:latin typeface="Suranna"/>
              </a:rPr>
              <a:t>Look and say.</a:t>
            </a: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3A4AA54E-DE0F-0965-BC83-CC832BF7FC5D}"/>
              </a:ext>
            </a:extLst>
          </p:cNvPr>
          <p:cNvSpPr/>
          <p:nvPr/>
        </p:nvSpPr>
        <p:spPr>
          <a:xfrm>
            <a:off x="-1219200" y="9531342"/>
            <a:ext cx="4130992" cy="518252"/>
          </a:xfrm>
          <a:custGeom>
            <a:avLst/>
            <a:gdLst/>
            <a:ahLst/>
            <a:cxnLst/>
            <a:rect l="l" t="t" r="r" b="b"/>
            <a:pathLst>
              <a:path w="4130992" h="518252">
                <a:moveTo>
                  <a:pt x="0" y="0"/>
                </a:moveTo>
                <a:lnTo>
                  <a:pt x="4130992" y="0"/>
                </a:lnTo>
                <a:lnTo>
                  <a:pt x="4130992" y="518251"/>
                </a:lnTo>
                <a:lnTo>
                  <a:pt x="0" y="518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12DE73E8-2095-5F86-2B56-FACE90268D2B}"/>
              </a:ext>
            </a:extLst>
          </p:cNvPr>
          <p:cNvSpPr/>
          <p:nvPr/>
        </p:nvSpPr>
        <p:spPr>
          <a:xfrm rot="1125223">
            <a:off x="2597030" y="9238527"/>
            <a:ext cx="1107484" cy="1103882"/>
          </a:xfrm>
          <a:custGeom>
            <a:avLst/>
            <a:gdLst/>
            <a:ahLst/>
            <a:cxnLst/>
            <a:rect l="l" t="t" r="r" b="b"/>
            <a:pathLst>
              <a:path w="1107484" h="1103882">
                <a:moveTo>
                  <a:pt x="0" y="0"/>
                </a:moveTo>
                <a:lnTo>
                  <a:pt x="1107483" y="0"/>
                </a:lnTo>
                <a:lnTo>
                  <a:pt x="1107483" y="1103882"/>
                </a:lnTo>
                <a:lnTo>
                  <a:pt x="0" y="11038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17657B2F-FDF2-91E3-5680-74A7A0EF7592}"/>
              </a:ext>
            </a:extLst>
          </p:cNvPr>
          <p:cNvSpPr/>
          <p:nvPr/>
        </p:nvSpPr>
        <p:spPr>
          <a:xfrm rot="19654650">
            <a:off x="15339181" y="-408269"/>
            <a:ext cx="3006803" cy="2440803"/>
          </a:xfrm>
          <a:custGeom>
            <a:avLst/>
            <a:gdLst/>
            <a:ahLst/>
            <a:cxnLst/>
            <a:rect l="l" t="t" r="r" b="b"/>
            <a:pathLst>
              <a:path w="4206580" h="4114800">
                <a:moveTo>
                  <a:pt x="0" y="0"/>
                </a:moveTo>
                <a:lnTo>
                  <a:pt x="4206580" y="0"/>
                </a:lnTo>
                <a:lnTo>
                  <a:pt x="42065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2" descr="Free Vectors | Female doctor with instruction stick">
            <a:extLst>
              <a:ext uri="{FF2B5EF4-FFF2-40B4-BE49-F238E27FC236}">
                <a16:creationId xmlns:a16="http://schemas.microsoft.com/office/drawing/2014/main" id="{1D99F130-DB95-905B-25A4-A70B07CB6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899" y="3238500"/>
            <a:ext cx="5578248" cy="61180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1" name="Track 42">
            <a:hlinkClick r:id="" action="ppaction://media"/>
            <a:extLst>
              <a:ext uri="{FF2B5EF4-FFF2-40B4-BE49-F238E27FC236}">
                <a16:creationId xmlns:a16="http://schemas.microsoft.com/office/drawing/2014/main" id="{1E4F45D1-32C6-68B3-C566-77008A3479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276" end="31540.531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689651" y="1927225"/>
            <a:ext cx="1311275" cy="131127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9BA7CC2-A87A-1359-D2E6-68C6A19B64B3}"/>
              </a:ext>
            </a:extLst>
          </p:cNvPr>
          <p:cNvGrpSpPr/>
          <p:nvPr/>
        </p:nvGrpSpPr>
        <p:grpSpPr>
          <a:xfrm>
            <a:off x="8283205" y="800035"/>
            <a:ext cx="8671010" cy="1694315"/>
            <a:chOff x="2568595" y="2652698"/>
            <a:chExt cx="9374975" cy="1221125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4" name="Speech Bubble: Oval 23">
              <a:extLst>
                <a:ext uri="{FF2B5EF4-FFF2-40B4-BE49-F238E27FC236}">
                  <a16:creationId xmlns:a16="http://schemas.microsoft.com/office/drawing/2014/main" id="{B8D04B3A-E2FA-E15C-01E7-368FE8C957AD}"/>
                </a:ext>
              </a:extLst>
            </p:cNvPr>
            <p:cNvSpPr/>
            <p:nvPr/>
          </p:nvSpPr>
          <p:spPr>
            <a:xfrm>
              <a:off x="2568595" y="2652698"/>
              <a:ext cx="9296399" cy="1221125"/>
            </a:xfrm>
            <a:prstGeom prst="wedgeEllipseCallout">
              <a:avLst>
                <a:gd name="adj1" fmla="val 612"/>
                <a:gd name="adj2" fmla="val 104248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36">
              <a:extLst>
                <a:ext uri="{FF2B5EF4-FFF2-40B4-BE49-F238E27FC236}">
                  <a16:creationId xmlns:a16="http://schemas.microsoft.com/office/drawing/2014/main" id="{F5AED134-FBE6-F838-49E8-C4E0DBCD87D3}"/>
                </a:ext>
              </a:extLst>
            </p:cNvPr>
            <p:cNvSpPr txBox="1"/>
            <p:nvPr/>
          </p:nvSpPr>
          <p:spPr>
            <a:xfrm>
              <a:off x="2647171" y="2985136"/>
              <a:ext cx="9296399" cy="6238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What’s the matter?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83853B5-6351-6491-F788-FBF37D870EBF}"/>
              </a:ext>
            </a:extLst>
          </p:cNvPr>
          <p:cNvGrpSpPr/>
          <p:nvPr/>
        </p:nvGrpSpPr>
        <p:grpSpPr>
          <a:xfrm>
            <a:off x="222943" y="1725428"/>
            <a:ext cx="7658611" cy="2466870"/>
            <a:chOff x="1696799" y="2491121"/>
            <a:chExt cx="17018599" cy="1625492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id="{CDEA6EA9-238A-F41F-8CE4-2EA50094431A}"/>
                </a:ext>
              </a:extLst>
            </p:cNvPr>
            <p:cNvSpPr/>
            <p:nvPr/>
          </p:nvSpPr>
          <p:spPr>
            <a:xfrm>
              <a:off x="2492270" y="2491121"/>
              <a:ext cx="15641913" cy="1625492"/>
            </a:xfrm>
            <a:prstGeom prst="wedgeEllipseCallout">
              <a:avLst>
                <a:gd name="adj1" fmla="val 22553"/>
                <a:gd name="adj2" fmla="val 70376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36">
              <a:extLst>
                <a:ext uri="{FF2B5EF4-FFF2-40B4-BE49-F238E27FC236}">
                  <a16:creationId xmlns:a16="http://schemas.microsoft.com/office/drawing/2014/main" id="{D493B48D-0273-CAB2-F797-1952E384BDE9}"/>
                </a:ext>
              </a:extLst>
            </p:cNvPr>
            <p:cNvSpPr txBox="1"/>
            <p:nvPr/>
          </p:nvSpPr>
          <p:spPr>
            <a:xfrm>
              <a:off x="1696799" y="2980623"/>
              <a:ext cx="17018599" cy="57038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 have a toothache. </a:t>
              </a:r>
              <a:endParaRPr lang="en-US" sz="6000" dirty="0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endParaRPr>
            </a:p>
          </p:txBody>
        </p:sp>
      </p:grpSp>
      <p:pic>
        <p:nvPicPr>
          <p:cNvPr id="5" name="Track 42">
            <a:hlinkClick r:id="" action="ppaction://media"/>
            <a:extLst>
              <a:ext uri="{FF2B5EF4-FFF2-40B4-BE49-F238E27FC236}">
                <a16:creationId xmlns:a16="http://schemas.microsoft.com/office/drawing/2014/main" id="{9DAB1EDF-F0F3-9240-9646-5D5E30F3DF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79" end="28559.531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620312" y="2303225"/>
            <a:ext cx="1311275" cy="1311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BF2DCF-19A3-4F6B-9AF5-4EBBFCAF043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58046" y="5150747"/>
            <a:ext cx="3146056" cy="39096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4323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0BAF2-3FC0-8ED1-9BB0-1E8B1FB49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D312843-B832-DE56-A11E-0A8AC8A38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832" y="-1"/>
            <a:ext cx="18297832" cy="10301499"/>
          </a:xfrm>
          <a:prstGeom prst="rect">
            <a:avLst/>
          </a:prstGeom>
        </p:spPr>
      </p:pic>
      <p:sp>
        <p:nvSpPr>
          <p:cNvPr id="12" name="Freeform 12">
            <a:extLst>
              <a:ext uri="{FF2B5EF4-FFF2-40B4-BE49-F238E27FC236}">
                <a16:creationId xmlns:a16="http://schemas.microsoft.com/office/drawing/2014/main" id="{16DE7EEA-2B3E-FBB9-5643-B077ABF33653}"/>
              </a:ext>
            </a:extLst>
          </p:cNvPr>
          <p:cNvSpPr/>
          <p:nvPr/>
        </p:nvSpPr>
        <p:spPr>
          <a:xfrm rot="-681380">
            <a:off x="477047" y="298425"/>
            <a:ext cx="911867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E0E48FA1-14E7-78A7-FE1E-50A4EA1BBD2A}"/>
              </a:ext>
            </a:extLst>
          </p:cNvPr>
          <p:cNvSpPr txBox="1"/>
          <p:nvPr/>
        </p:nvSpPr>
        <p:spPr>
          <a:xfrm>
            <a:off x="1649119" y="681717"/>
            <a:ext cx="4724400" cy="771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8F4251"/>
                </a:solidFill>
                <a:latin typeface="Suranna"/>
              </a:rPr>
              <a:t>Look and say.</a:t>
            </a: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3A4AA54E-DE0F-0965-BC83-CC832BF7FC5D}"/>
              </a:ext>
            </a:extLst>
          </p:cNvPr>
          <p:cNvSpPr/>
          <p:nvPr/>
        </p:nvSpPr>
        <p:spPr>
          <a:xfrm>
            <a:off x="-1219200" y="9531342"/>
            <a:ext cx="4130992" cy="518252"/>
          </a:xfrm>
          <a:custGeom>
            <a:avLst/>
            <a:gdLst/>
            <a:ahLst/>
            <a:cxnLst/>
            <a:rect l="l" t="t" r="r" b="b"/>
            <a:pathLst>
              <a:path w="4130992" h="518252">
                <a:moveTo>
                  <a:pt x="0" y="0"/>
                </a:moveTo>
                <a:lnTo>
                  <a:pt x="4130992" y="0"/>
                </a:lnTo>
                <a:lnTo>
                  <a:pt x="4130992" y="518251"/>
                </a:lnTo>
                <a:lnTo>
                  <a:pt x="0" y="518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12DE73E8-2095-5F86-2B56-FACE90268D2B}"/>
              </a:ext>
            </a:extLst>
          </p:cNvPr>
          <p:cNvSpPr/>
          <p:nvPr/>
        </p:nvSpPr>
        <p:spPr>
          <a:xfrm rot="1125223">
            <a:off x="2597030" y="9238527"/>
            <a:ext cx="1107484" cy="1103882"/>
          </a:xfrm>
          <a:custGeom>
            <a:avLst/>
            <a:gdLst/>
            <a:ahLst/>
            <a:cxnLst/>
            <a:rect l="l" t="t" r="r" b="b"/>
            <a:pathLst>
              <a:path w="1107484" h="1103882">
                <a:moveTo>
                  <a:pt x="0" y="0"/>
                </a:moveTo>
                <a:lnTo>
                  <a:pt x="1107483" y="0"/>
                </a:lnTo>
                <a:lnTo>
                  <a:pt x="1107483" y="1103882"/>
                </a:lnTo>
                <a:lnTo>
                  <a:pt x="0" y="11038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17657B2F-FDF2-91E3-5680-74A7A0EF7592}"/>
              </a:ext>
            </a:extLst>
          </p:cNvPr>
          <p:cNvSpPr/>
          <p:nvPr/>
        </p:nvSpPr>
        <p:spPr>
          <a:xfrm rot="19654650">
            <a:off x="15339181" y="-408269"/>
            <a:ext cx="3006803" cy="2440803"/>
          </a:xfrm>
          <a:custGeom>
            <a:avLst/>
            <a:gdLst/>
            <a:ahLst/>
            <a:cxnLst/>
            <a:rect l="l" t="t" r="r" b="b"/>
            <a:pathLst>
              <a:path w="4206580" h="4114800">
                <a:moveTo>
                  <a:pt x="0" y="0"/>
                </a:moveTo>
                <a:lnTo>
                  <a:pt x="4206580" y="0"/>
                </a:lnTo>
                <a:lnTo>
                  <a:pt x="42065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2" descr="Free Vectors | Female doctor with instruction stick">
            <a:extLst>
              <a:ext uri="{FF2B5EF4-FFF2-40B4-BE49-F238E27FC236}">
                <a16:creationId xmlns:a16="http://schemas.microsoft.com/office/drawing/2014/main" id="{1D99F130-DB95-905B-25A4-A70B07CB6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899" y="3238500"/>
            <a:ext cx="5578248" cy="61180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1" name="Track 42">
            <a:hlinkClick r:id="" action="ppaction://media"/>
            <a:extLst>
              <a:ext uri="{FF2B5EF4-FFF2-40B4-BE49-F238E27FC236}">
                <a16:creationId xmlns:a16="http://schemas.microsoft.com/office/drawing/2014/main" id="{1E4F45D1-32C6-68B3-C566-77008A3479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276" end="31540.531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689651" y="1927225"/>
            <a:ext cx="1311275" cy="131127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9BA7CC2-A87A-1359-D2E6-68C6A19B64B3}"/>
              </a:ext>
            </a:extLst>
          </p:cNvPr>
          <p:cNvGrpSpPr/>
          <p:nvPr/>
        </p:nvGrpSpPr>
        <p:grpSpPr>
          <a:xfrm>
            <a:off x="8283205" y="800035"/>
            <a:ext cx="8671010" cy="1694315"/>
            <a:chOff x="2568595" y="2652698"/>
            <a:chExt cx="9374975" cy="1221125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4" name="Speech Bubble: Oval 23">
              <a:extLst>
                <a:ext uri="{FF2B5EF4-FFF2-40B4-BE49-F238E27FC236}">
                  <a16:creationId xmlns:a16="http://schemas.microsoft.com/office/drawing/2014/main" id="{B8D04B3A-E2FA-E15C-01E7-368FE8C957AD}"/>
                </a:ext>
              </a:extLst>
            </p:cNvPr>
            <p:cNvSpPr/>
            <p:nvPr/>
          </p:nvSpPr>
          <p:spPr>
            <a:xfrm>
              <a:off x="2568595" y="2652698"/>
              <a:ext cx="9296399" cy="1221125"/>
            </a:xfrm>
            <a:prstGeom prst="wedgeEllipseCallout">
              <a:avLst>
                <a:gd name="adj1" fmla="val 612"/>
                <a:gd name="adj2" fmla="val 104248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36">
              <a:extLst>
                <a:ext uri="{FF2B5EF4-FFF2-40B4-BE49-F238E27FC236}">
                  <a16:creationId xmlns:a16="http://schemas.microsoft.com/office/drawing/2014/main" id="{F5AED134-FBE6-F838-49E8-C4E0DBCD87D3}"/>
                </a:ext>
              </a:extLst>
            </p:cNvPr>
            <p:cNvSpPr txBox="1"/>
            <p:nvPr/>
          </p:nvSpPr>
          <p:spPr>
            <a:xfrm>
              <a:off x="2647171" y="2985136"/>
              <a:ext cx="9296399" cy="6238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What’s the matter?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83853B5-6351-6491-F788-FBF37D870EBF}"/>
              </a:ext>
            </a:extLst>
          </p:cNvPr>
          <p:cNvGrpSpPr/>
          <p:nvPr/>
        </p:nvGrpSpPr>
        <p:grpSpPr>
          <a:xfrm>
            <a:off x="158538" y="1725428"/>
            <a:ext cx="7658611" cy="2466870"/>
            <a:chOff x="1553681" y="2491121"/>
            <a:chExt cx="17018599" cy="1625492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id="{CDEA6EA9-238A-F41F-8CE4-2EA50094431A}"/>
                </a:ext>
              </a:extLst>
            </p:cNvPr>
            <p:cNvSpPr/>
            <p:nvPr/>
          </p:nvSpPr>
          <p:spPr>
            <a:xfrm>
              <a:off x="2492270" y="2491121"/>
              <a:ext cx="15641913" cy="1625492"/>
            </a:xfrm>
            <a:prstGeom prst="wedgeEllipseCallout">
              <a:avLst>
                <a:gd name="adj1" fmla="val 22553"/>
                <a:gd name="adj2" fmla="val 70376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36">
              <a:extLst>
                <a:ext uri="{FF2B5EF4-FFF2-40B4-BE49-F238E27FC236}">
                  <a16:creationId xmlns:a16="http://schemas.microsoft.com/office/drawing/2014/main" id="{D493B48D-0273-CAB2-F797-1952E384BDE9}"/>
                </a:ext>
              </a:extLst>
            </p:cNvPr>
            <p:cNvSpPr txBox="1"/>
            <p:nvPr/>
          </p:nvSpPr>
          <p:spPr>
            <a:xfrm>
              <a:off x="1553681" y="2700813"/>
              <a:ext cx="17018599" cy="112809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 have </a:t>
              </a:r>
            </a:p>
            <a:p>
              <a:pPr algn="ctr">
                <a:lnSpc>
                  <a:spcPts val="6551"/>
                </a:lnSpc>
              </a:pPr>
              <a:r>
                <a:rPr lang="en-US" sz="6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a sore throat. </a:t>
              </a:r>
              <a:endParaRPr lang="en-US" sz="6000" dirty="0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endParaRPr>
            </a:p>
          </p:txBody>
        </p:sp>
      </p:grpSp>
      <p:pic>
        <p:nvPicPr>
          <p:cNvPr id="7" name="Track 42">
            <a:hlinkClick r:id="" action="ppaction://media"/>
            <a:extLst>
              <a:ext uri="{FF2B5EF4-FFF2-40B4-BE49-F238E27FC236}">
                <a16:creationId xmlns:a16="http://schemas.microsoft.com/office/drawing/2014/main" id="{8EF5E0FB-6FF4-5BDF-53B9-6264E1C465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11" end="11054.531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89349" y="2444392"/>
            <a:ext cx="1311275" cy="1311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260D99-7547-402E-9BF5-1E2DB61A409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09911" y="5094438"/>
            <a:ext cx="3273988" cy="3840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2869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9544A8-DC31-018E-17AB-991A0C4D4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0"/>
            <a:ext cx="18364200" cy="1027429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71600" y="9334500"/>
            <a:ext cx="6120353" cy="767826"/>
          </a:xfrm>
          <a:custGeom>
            <a:avLst/>
            <a:gdLst/>
            <a:ahLst/>
            <a:cxnLst/>
            <a:rect l="l" t="t" r="r" b="b"/>
            <a:pathLst>
              <a:path w="6120353" h="767826">
                <a:moveTo>
                  <a:pt x="0" y="0"/>
                </a:moveTo>
                <a:lnTo>
                  <a:pt x="6120352" y="0"/>
                </a:lnTo>
                <a:lnTo>
                  <a:pt x="6120352" y="767826"/>
                </a:lnTo>
                <a:lnTo>
                  <a:pt x="0" y="7678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B238D0E-A9D2-6B60-71EE-344BB9202AF5}"/>
              </a:ext>
            </a:extLst>
          </p:cNvPr>
          <p:cNvSpPr/>
          <p:nvPr/>
        </p:nvSpPr>
        <p:spPr>
          <a:xfrm>
            <a:off x="16154400" y="-419100"/>
            <a:ext cx="3385477" cy="3135088"/>
          </a:xfrm>
          <a:custGeom>
            <a:avLst/>
            <a:gdLst/>
            <a:ahLst/>
            <a:cxnLst/>
            <a:rect l="l" t="t" r="r" b="b"/>
            <a:pathLst>
              <a:path w="2230736" h="2593879">
                <a:moveTo>
                  <a:pt x="0" y="0"/>
                </a:moveTo>
                <a:lnTo>
                  <a:pt x="2230736" y="0"/>
                </a:lnTo>
                <a:lnTo>
                  <a:pt x="2230736" y="2593879"/>
                </a:lnTo>
                <a:lnTo>
                  <a:pt x="0" y="2593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-1524000" y="7734300"/>
            <a:ext cx="4114800" cy="3572842"/>
          </a:xfrm>
          <a:custGeom>
            <a:avLst/>
            <a:gdLst/>
            <a:ahLst/>
            <a:cxnLst/>
            <a:rect l="l" t="t" r="r" b="b"/>
            <a:pathLst>
              <a:path w="740825" h="704739">
                <a:moveTo>
                  <a:pt x="0" y="0"/>
                </a:moveTo>
                <a:lnTo>
                  <a:pt x="740825" y="0"/>
                </a:lnTo>
                <a:lnTo>
                  <a:pt x="740825" y="704739"/>
                </a:lnTo>
                <a:lnTo>
                  <a:pt x="0" y="7047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4449A40-DBD7-A910-7B2E-9912BF68AAC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070416" y="2703791"/>
            <a:ext cx="7469461" cy="758320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2143B1F9-04D4-BA62-EB76-ACF91B2CF509}"/>
              </a:ext>
            </a:extLst>
          </p:cNvPr>
          <p:cNvSpPr/>
          <p:nvPr/>
        </p:nvSpPr>
        <p:spPr>
          <a:xfrm>
            <a:off x="1759884" y="1101520"/>
            <a:ext cx="9829800" cy="7583209"/>
          </a:xfrm>
          <a:custGeom>
            <a:avLst/>
            <a:gdLst/>
            <a:ahLst/>
            <a:cxnLst/>
            <a:rect l="l" t="t" r="r" b="b"/>
            <a:pathLst>
              <a:path w="3261425" h="3659383">
                <a:moveTo>
                  <a:pt x="0" y="0"/>
                </a:moveTo>
                <a:lnTo>
                  <a:pt x="3261426" y="0"/>
                </a:lnTo>
                <a:lnTo>
                  <a:pt x="3261426" y="3659383"/>
                </a:lnTo>
                <a:lnTo>
                  <a:pt x="0" y="36593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1048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2" name="applause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258F2-182A-B151-3427-7C0F1667D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79F3706-9607-56CE-88DE-1B5E7EBD8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32" y="-1"/>
            <a:ext cx="18297832" cy="10301499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0B40306A-C3E3-DE88-FB9E-59D80411B953}"/>
              </a:ext>
            </a:extLst>
          </p:cNvPr>
          <p:cNvSpPr/>
          <p:nvPr/>
        </p:nvSpPr>
        <p:spPr>
          <a:xfrm rot="6696288" flipV="1">
            <a:off x="12530297" y="-641373"/>
            <a:ext cx="6254972" cy="4792872"/>
          </a:xfrm>
          <a:custGeom>
            <a:avLst/>
            <a:gdLst/>
            <a:ahLst/>
            <a:cxnLst/>
            <a:rect l="l" t="t" r="r" b="b"/>
            <a:pathLst>
              <a:path w="6254972" h="4792872">
                <a:moveTo>
                  <a:pt x="0" y="4792872"/>
                </a:moveTo>
                <a:lnTo>
                  <a:pt x="6254972" y="4792872"/>
                </a:lnTo>
                <a:lnTo>
                  <a:pt x="6254972" y="0"/>
                </a:lnTo>
                <a:lnTo>
                  <a:pt x="0" y="0"/>
                </a:lnTo>
                <a:lnTo>
                  <a:pt x="0" y="479287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BE20D52-7A80-D010-D03E-4B7BC8D192FF}"/>
              </a:ext>
            </a:extLst>
          </p:cNvPr>
          <p:cNvSpPr/>
          <p:nvPr/>
        </p:nvSpPr>
        <p:spPr>
          <a:xfrm>
            <a:off x="-381000" y="114300"/>
            <a:ext cx="4289625" cy="3479323"/>
          </a:xfrm>
          <a:custGeom>
            <a:avLst/>
            <a:gdLst/>
            <a:ahLst/>
            <a:cxnLst/>
            <a:rect l="l" t="t" r="r" b="b"/>
            <a:pathLst>
              <a:path w="1993369" h="1896270">
                <a:moveTo>
                  <a:pt x="0" y="0"/>
                </a:moveTo>
                <a:lnTo>
                  <a:pt x="1993368" y="0"/>
                </a:lnTo>
                <a:lnTo>
                  <a:pt x="1993368" y="1896270"/>
                </a:lnTo>
                <a:lnTo>
                  <a:pt x="0" y="18962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6F3A566-FCA1-42B5-3BE1-A5C441363F55}"/>
              </a:ext>
            </a:extLst>
          </p:cNvPr>
          <p:cNvSpPr/>
          <p:nvPr/>
        </p:nvSpPr>
        <p:spPr>
          <a:xfrm rot="249044">
            <a:off x="-1962914" y="6361420"/>
            <a:ext cx="6460618" cy="4950448"/>
          </a:xfrm>
          <a:custGeom>
            <a:avLst/>
            <a:gdLst/>
            <a:ahLst/>
            <a:cxnLst/>
            <a:rect l="l" t="t" r="r" b="b"/>
            <a:pathLst>
              <a:path w="6460618" h="4950448">
                <a:moveTo>
                  <a:pt x="0" y="0"/>
                </a:moveTo>
                <a:lnTo>
                  <a:pt x="6460618" y="0"/>
                </a:lnTo>
                <a:lnTo>
                  <a:pt x="6460618" y="4950449"/>
                </a:lnTo>
                <a:lnTo>
                  <a:pt x="0" y="4950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6FA47FC-CBDD-77C0-03E6-5074AC53874E}"/>
              </a:ext>
            </a:extLst>
          </p:cNvPr>
          <p:cNvSpPr/>
          <p:nvPr/>
        </p:nvSpPr>
        <p:spPr>
          <a:xfrm>
            <a:off x="15555057" y="7601753"/>
            <a:ext cx="1993369" cy="1896270"/>
          </a:xfrm>
          <a:custGeom>
            <a:avLst/>
            <a:gdLst/>
            <a:ahLst/>
            <a:cxnLst/>
            <a:rect l="l" t="t" r="r" b="b"/>
            <a:pathLst>
              <a:path w="1993369" h="1896270">
                <a:moveTo>
                  <a:pt x="0" y="0"/>
                </a:moveTo>
                <a:lnTo>
                  <a:pt x="1993368" y="0"/>
                </a:lnTo>
                <a:lnTo>
                  <a:pt x="1993368" y="1896270"/>
                </a:lnTo>
                <a:lnTo>
                  <a:pt x="0" y="18962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F89844CB-4DD1-ABFA-9B92-71CCDA8C3560}"/>
              </a:ext>
            </a:extLst>
          </p:cNvPr>
          <p:cNvSpPr txBox="1"/>
          <p:nvPr/>
        </p:nvSpPr>
        <p:spPr>
          <a:xfrm>
            <a:off x="1411671" y="2681920"/>
            <a:ext cx="14824515" cy="3351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002060"/>
                </a:solidFill>
                <a:latin typeface="Congenial Black" panose="02000503040000020004" pitchFamily="2" charset="0"/>
              </a:rPr>
              <a:t>05</a:t>
            </a:r>
          </a:p>
          <a:p>
            <a:pPr algn="ctr">
              <a:lnSpc>
                <a:spcPts val="13330"/>
              </a:lnSpc>
            </a:pPr>
            <a:r>
              <a:rPr lang="en-US" sz="9521" dirty="0">
                <a:solidFill>
                  <a:schemeClr val="accent6">
                    <a:lumMod val="50000"/>
                  </a:schemeClr>
                </a:solidFill>
                <a:latin typeface="Congenial Black" panose="02000503040000020004" pitchFamily="2" charset="0"/>
              </a:rPr>
              <a:t>Fun corner and Wrap-up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873B31C-DC80-D16E-B86D-C00A6B8DA6A8}"/>
              </a:ext>
            </a:extLst>
          </p:cNvPr>
          <p:cNvGrpSpPr/>
          <p:nvPr/>
        </p:nvGrpSpPr>
        <p:grpSpPr>
          <a:xfrm>
            <a:off x="5092683" y="6486687"/>
            <a:ext cx="8102634" cy="2187188"/>
            <a:chOff x="795563" y="3102991"/>
            <a:chExt cx="16463737" cy="4387127"/>
          </a:xfrm>
        </p:grpSpPr>
        <p:grpSp>
          <p:nvGrpSpPr>
            <p:cNvPr id="35" name="Group 7">
              <a:extLst>
                <a:ext uri="{FF2B5EF4-FFF2-40B4-BE49-F238E27FC236}">
                  <a16:creationId xmlns:a16="http://schemas.microsoft.com/office/drawing/2014/main" id="{3E877D7F-089C-C37B-813E-912B1EBFF274}"/>
                </a:ext>
              </a:extLst>
            </p:cNvPr>
            <p:cNvGrpSpPr/>
            <p:nvPr/>
          </p:nvGrpSpPr>
          <p:grpSpPr>
            <a:xfrm>
              <a:off x="3032463" y="3517805"/>
              <a:ext cx="3972313" cy="3972313"/>
              <a:chOff x="0" y="0"/>
              <a:chExt cx="812800" cy="812800"/>
            </a:xfrm>
          </p:grpSpPr>
          <p:sp>
            <p:nvSpPr>
              <p:cNvPr id="58" name="Freeform 8">
                <a:extLst>
                  <a:ext uri="{FF2B5EF4-FFF2-40B4-BE49-F238E27FC236}">
                    <a16:creationId xmlns:a16="http://schemas.microsoft.com/office/drawing/2014/main" id="{D3F6534C-CABD-357A-0077-702E5A0AF19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6BD"/>
              </a:solidFill>
            </p:spPr>
          </p:sp>
          <p:sp>
            <p:nvSpPr>
              <p:cNvPr id="59" name="TextBox 9">
                <a:extLst>
                  <a:ext uri="{FF2B5EF4-FFF2-40B4-BE49-F238E27FC236}">
                    <a16:creationId xmlns:a16="http://schemas.microsoft.com/office/drawing/2014/main" id="{F9BE2409-4087-5B76-B677-04E1413F72F0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6EA796A-6191-89AE-03C7-9F63E42F2DF0}"/>
                </a:ext>
              </a:extLst>
            </p:cNvPr>
            <p:cNvGrpSpPr/>
            <p:nvPr/>
          </p:nvGrpSpPr>
          <p:grpSpPr>
            <a:xfrm>
              <a:off x="795563" y="3102991"/>
              <a:ext cx="16463737" cy="4387127"/>
              <a:chOff x="795563" y="3102991"/>
              <a:chExt cx="16463737" cy="4387127"/>
            </a:xfrm>
          </p:grpSpPr>
          <p:grpSp>
            <p:nvGrpSpPr>
              <p:cNvPr id="39" name="Group 4">
                <a:extLst>
                  <a:ext uri="{FF2B5EF4-FFF2-40B4-BE49-F238E27FC236}">
                    <a16:creationId xmlns:a16="http://schemas.microsoft.com/office/drawing/2014/main" id="{69B72E7A-EFD4-7830-2673-190428D10199}"/>
                  </a:ext>
                </a:extLst>
              </p:cNvPr>
              <p:cNvGrpSpPr/>
              <p:nvPr/>
            </p:nvGrpSpPr>
            <p:grpSpPr>
              <a:xfrm>
                <a:off x="795563" y="3102991"/>
                <a:ext cx="3972313" cy="3972313"/>
                <a:chOff x="0" y="0"/>
                <a:chExt cx="812800" cy="812800"/>
              </a:xfrm>
            </p:grpSpPr>
            <p:sp>
              <p:nvSpPr>
                <p:cNvPr id="56" name="Freeform 5">
                  <a:extLst>
                    <a:ext uri="{FF2B5EF4-FFF2-40B4-BE49-F238E27FC236}">
                      <a16:creationId xmlns:a16="http://schemas.microsoft.com/office/drawing/2014/main" id="{33070F45-7BBA-545B-BD90-62D716B597F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C2C8"/>
                </a:solidFill>
              </p:spPr>
            </p:sp>
            <p:sp>
              <p:nvSpPr>
                <p:cNvPr id="57" name="TextBox 6">
                  <a:extLst>
                    <a:ext uri="{FF2B5EF4-FFF2-40B4-BE49-F238E27FC236}">
                      <a16:creationId xmlns:a16="http://schemas.microsoft.com/office/drawing/2014/main" id="{315B5140-29B1-78C8-157D-13A3646A6A11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40" name="Group 10">
                <a:extLst>
                  <a:ext uri="{FF2B5EF4-FFF2-40B4-BE49-F238E27FC236}">
                    <a16:creationId xmlns:a16="http://schemas.microsoft.com/office/drawing/2014/main" id="{D4D49863-7966-16F4-5096-E7F3F07695C7}"/>
                  </a:ext>
                </a:extLst>
              </p:cNvPr>
              <p:cNvGrpSpPr/>
              <p:nvPr/>
            </p:nvGrpSpPr>
            <p:grpSpPr>
              <a:xfrm>
                <a:off x="5633779" y="3102991"/>
                <a:ext cx="3972313" cy="3972313"/>
                <a:chOff x="0" y="0"/>
                <a:chExt cx="812800" cy="812800"/>
              </a:xfrm>
            </p:grpSpPr>
            <p:sp>
              <p:nvSpPr>
                <p:cNvPr id="54" name="Freeform 11">
                  <a:extLst>
                    <a:ext uri="{FF2B5EF4-FFF2-40B4-BE49-F238E27FC236}">
                      <a16:creationId xmlns:a16="http://schemas.microsoft.com/office/drawing/2014/main" id="{53CEDF88-1CEA-64A2-6DB2-434BDA1A886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A5AF"/>
                </a:solidFill>
              </p:spPr>
            </p:sp>
            <p:sp>
              <p:nvSpPr>
                <p:cNvPr id="55" name="TextBox 12">
                  <a:extLst>
                    <a:ext uri="{FF2B5EF4-FFF2-40B4-BE49-F238E27FC236}">
                      <a16:creationId xmlns:a16="http://schemas.microsoft.com/office/drawing/2014/main" id="{6A3D2CC6-AB51-2B53-7340-5CA6A974CAE5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41" name="Group 13">
                <a:extLst>
                  <a:ext uri="{FF2B5EF4-FFF2-40B4-BE49-F238E27FC236}">
                    <a16:creationId xmlns:a16="http://schemas.microsoft.com/office/drawing/2014/main" id="{3A691CC2-2DAB-37FA-57D6-F777B975CC83}"/>
                  </a:ext>
                </a:extLst>
              </p:cNvPr>
              <p:cNvGrpSpPr/>
              <p:nvPr/>
            </p:nvGrpSpPr>
            <p:grpSpPr>
              <a:xfrm>
                <a:off x="8162212" y="3517805"/>
                <a:ext cx="3972313" cy="3972313"/>
                <a:chOff x="0" y="0"/>
                <a:chExt cx="812800" cy="812800"/>
              </a:xfrm>
            </p:grpSpPr>
            <p:sp>
              <p:nvSpPr>
                <p:cNvPr id="52" name="Freeform 14">
                  <a:extLst>
                    <a:ext uri="{FF2B5EF4-FFF2-40B4-BE49-F238E27FC236}">
                      <a16:creationId xmlns:a16="http://schemas.microsoft.com/office/drawing/2014/main" id="{BBC226BF-330D-0BA6-8391-4D631B3FDF8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89FA9"/>
                </a:solidFill>
              </p:spPr>
            </p:sp>
            <p:sp>
              <p:nvSpPr>
                <p:cNvPr id="53" name="TextBox 15">
                  <a:extLst>
                    <a:ext uri="{FF2B5EF4-FFF2-40B4-BE49-F238E27FC236}">
                      <a16:creationId xmlns:a16="http://schemas.microsoft.com/office/drawing/2014/main" id="{BB23BD35-5DF8-B07A-B30B-47B96ADA20BA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42" name="Group 16">
                <a:extLst>
                  <a:ext uri="{FF2B5EF4-FFF2-40B4-BE49-F238E27FC236}">
                    <a16:creationId xmlns:a16="http://schemas.microsoft.com/office/drawing/2014/main" id="{BC6FF3FE-64D9-CE39-BB62-08F25AE5A2DD}"/>
                  </a:ext>
                </a:extLst>
              </p:cNvPr>
              <p:cNvGrpSpPr/>
              <p:nvPr/>
            </p:nvGrpSpPr>
            <p:grpSpPr>
              <a:xfrm>
                <a:off x="10763528" y="3102991"/>
                <a:ext cx="3972313" cy="3972313"/>
                <a:chOff x="0" y="0"/>
                <a:chExt cx="812800" cy="812800"/>
              </a:xfrm>
            </p:grpSpPr>
            <p:sp>
              <p:nvSpPr>
                <p:cNvPr id="50" name="Freeform 17">
                  <a:extLst>
                    <a:ext uri="{FF2B5EF4-FFF2-40B4-BE49-F238E27FC236}">
                      <a16:creationId xmlns:a16="http://schemas.microsoft.com/office/drawing/2014/main" id="{C8FAF19C-3BBF-EC40-0618-036467E2276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EB939D"/>
                </a:solidFill>
              </p:spPr>
            </p:sp>
            <p:sp>
              <p:nvSpPr>
                <p:cNvPr id="51" name="TextBox 18">
                  <a:extLst>
                    <a:ext uri="{FF2B5EF4-FFF2-40B4-BE49-F238E27FC236}">
                      <a16:creationId xmlns:a16="http://schemas.microsoft.com/office/drawing/2014/main" id="{E565D18D-8189-EAE8-FEAD-3718434A9777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43" name="Group 19">
                <a:extLst>
                  <a:ext uri="{FF2B5EF4-FFF2-40B4-BE49-F238E27FC236}">
                    <a16:creationId xmlns:a16="http://schemas.microsoft.com/office/drawing/2014/main" id="{78ABBE42-68C9-FC4A-4262-BC44977C0D91}"/>
                  </a:ext>
                </a:extLst>
              </p:cNvPr>
              <p:cNvGrpSpPr/>
              <p:nvPr/>
            </p:nvGrpSpPr>
            <p:grpSpPr>
              <a:xfrm>
                <a:off x="13286987" y="3517805"/>
                <a:ext cx="3972313" cy="3972313"/>
                <a:chOff x="0" y="0"/>
                <a:chExt cx="812800" cy="812800"/>
              </a:xfrm>
            </p:grpSpPr>
            <p:sp>
              <p:nvSpPr>
                <p:cNvPr id="48" name="Freeform 20">
                  <a:extLst>
                    <a:ext uri="{FF2B5EF4-FFF2-40B4-BE49-F238E27FC236}">
                      <a16:creationId xmlns:a16="http://schemas.microsoft.com/office/drawing/2014/main" id="{4EA8A506-5894-ADD4-942C-BD0F83EB825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DD8A93"/>
                </a:solidFill>
              </p:spPr>
            </p:sp>
            <p:sp>
              <p:nvSpPr>
                <p:cNvPr id="49" name="TextBox 21">
                  <a:extLst>
                    <a:ext uri="{FF2B5EF4-FFF2-40B4-BE49-F238E27FC236}">
                      <a16:creationId xmlns:a16="http://schemas.microsoft.com/office/drawing/2014/main" id="{F745EC4E-D43E-3A2F-A787-3B227782D905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44" name="Freeform 22">
                <a:extLst>
                  <a:ext uri="{FF2B5EF4-FFF2-40B4-BE49-F238E27FC236}">
                    <a16:creationId xmlns:a16="http://schemas.microsoft.com/office/drawing/2014/main" id="{DB90ABE3-11ED-45E4-E162-C1956D0DF92A}"/>
                  </a:ext>
                </a:extLst>
              </p:cNvPr>
              <p:cNvSpPr/>
              <p:nvPr/>
            </p:nvSpPr>
            <p:spPr>
              <a:xfrm>
                <a:off x="1513449" y="4317356"/>
                <a:ext cx="7315200" cy="492113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492113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492114"/>
                    </a:lnTo>
                    <a:lnTo>
                      <a:pt x="0" y="4921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45" name="Freeform 23">
                <a:extLst>
                  <a:ext uri="{FF2B5EF4-FFF2-40B4-BE49-F238E27FC236}">
                    <a16:creationId xmlns:a16="http://schemas.microsoft.com/office/drawing/2014/main" id="{28C85AFC-B071-C9B6-BB1E-2B9866F66471}"/>
                  </a:ext>
                </a:extLst>
              </p:cNvPr>
              <p:cNvSpPr/>
              <p:nvPr/>
            </p:nvSpPr>
            <p:spPr>
              <a:xfrm>
                <a:off x="11607403" y="4563413"/>
                <a:ext cx="5333813" cy="492113"/>
              </a:xfrm>
              <a:custGeom>
                <a:avLst/>
                <a:gdLst/>
                <a:ahLst/>
                <a:cxnLst/>
                <a:rect l="l" t="t" r="r" b="b"/>
                <a:pathLst>
                  <a:path w="5333813" h="492113">
                    <a:moveTo>
                      <a:pt x="0" y="0"/>
                    </a:moveTo>
                    <a:lnTo>
                      <a:pt x="5333813" y="0"/>
                    </a:lnTo>
                    <a:lnTo>
                      <a:pt x="5333813" y="492114"/>
                    </a:lnTo>
                    <a:lnTo>
                      <a:pt x="0" y="4921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  <a:stretch>
                  <a:fillRect r="-37147"/>
                </a:stretch>
              </a:blipFill>
            </p:spPr>
          </p:sp>
          <p:sp>
            <p:nvSpPr>
              <p:cNvPr id="46" name="Freeform 24">
                <a:extLst>
                  <a:ext uri="{FF2B5EF4-FFF2-40B4-BE49-F238E27FC236}">
                    <a16:creationId xmlns:a16="http://schemas.microsoft.com/office/drawing/2014/main" id="{C6A78AC4-4DDD-D1DE-7A3E-C199AD07147B}"/>
                  </a:ext>
                </a:extLst>
              </p:cNvPr>
              <p:cNvSpPr/>
              <p:nvPr/>
            </p:nvSpPr>
            <p:spPr>
              <a:xfrm>
                <a:off x="1226018" y="5369852"/>
                <a:ext cx="7315200" cy="1143000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1143000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1143000"/>
                    </a:lnTo>
                    <a:lnTo>
                      <a:pt x="0" y="11430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=""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47" name="Freeform 25">
                <a:extLst>
                  <a:ext uri="{FF2B5EF4-FFF2-40B4-BE49-F238E27FC236}">
                    <a16:creationId xmlns:a16="http://schemas.microsoft.com/office/drawing/2014/main" id="{D92AC3DC-6F11-8ABD-90A8-28E6DC7859BD}"/>
                  </a:ext>
                </a:extLst>
              </p:cNvPr>
              <p:cNvSpPr/>
              <p:nvPr/>
            </p:nvSpPr>
            <p:spPr>
              <a:xfrm>
                <a:off x="9027432" y="5369852"/>
                <a:ext cx="7315200" cy="1143000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1143000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1143000"/>
                    </a:lnTo>
                    <a:lnTo>
                      <a:pt x="0" y="11430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=""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</p:spTree>
    <p:extLst>
      <p:ext uri="{BB962C8B-B14F-4D97-AF65-F5344CB8AC3E}">
        <p14:creationId xmlns:p14="http://schemas.microsoft.com/office/powerpoint/2010/main" val="122586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drumroll.wav"/>
          </p:stSnd>
        </p:sndAc>
      </p:transition>
    </mc:Choice>
    <mc:Fallback xmlns="">
      <p:transition spd="slow">
        <p:random/>
        <p:sndAc>
          <p:stSnd>
            <p:snd r:embed="rId12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A53D118-BFBC-5228-BB1C-683C5CFFB1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0083" y="0"/>
            <a:ext cx="18438083" cy="1069671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946260" y="-829039"/>
            <a:ext cx="6199424" cy="6199424"/>
          </a:xfrm>
          <a:custGeom>
            <a:avLst/>
            <a:gdLst/>
            <a:ahLst/>
            <a:cxnLst/>
            <a:rect l="l" t="t" r="r" b="b"/>
            <a:pathLst>
              <a:path w="6199424" h="6199424">
                <a:moveTo>
                  <a:pt x="0" y="0"/>
                </a:moveTo>
                <a:lnTo>
                  <a:pt x="6199424" y="0"/>
                </a:lnTo>
                <a:lnTo>
                  <a:pt x="6199424" y="6199424"/>
                </a:lnTo>
                <a:lnTo>
                  <a:pt x="0" y="61994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2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49795" y="-829039"/>
            <a:ext cx="6199424" cy="6199424"/>
          </a:xfrm>
          <a:custGeom>
            <a:avLst/>
            <a:gdLst/>
            <a:ahLst/>
            <a:cxnLst/>
            <a:rect l="l" t="t" r="r" b="b"/>
            <a:pathLst>
              <a:path w="6199424" h="6199424">
                <a:moveTo>
                  <a:pt x="0" y="0"/>
                </a:moveTo>
                <a:lnTo>
                  <a:pt x="6199424" y="0"/>
                </a:lnTo>
                <a:lnTo>
                  <a:pt x="6199424" y="6199424"/>
                </a:lnTo>
                <a:lnTo>
                  <a:pt x="0" y="61994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2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42316" y="-829039"/>
            <a:ext cx="6199424" cy="6199424"/>
          </a:xfrm>
          <a:custGeom>
            <a:avLst/>
            <a:gdLst/>
            <a:ahLst/>
            <a:cxnLst/>
            <a:rect l="l" t="t" r="r" b="b"/>
            <a:pathLst>
              <a:path w="6199424" h="6199424">
                <a:moveTo>
                  <a:pt x="0" y="0"/>
                </a:moveTo>
                <a:lnTo>
                  <a:pt x="6199424" y="0"/>
                </a:lnTo>
                <a:lnTo>
                  <a:pt x="6199424" y="6199424"/>
                </a:lnTo>
                <a:lnTo>
                  <a:pt x="0" y="61994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2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338371" y="-829039"/>
            <a:ext cx="6199424" cy="6199424"/>
          </a:xfrm>
          <a:custGeom>
            <a:avLst/>
            <a:gdLst/>
            <a:ahLst/>
            <a:cxnLst/>
            <a:rect l="l" t="t" r="r" b="b"/>
            <a:pathLst>
              <a:path w="6199424" h="6199424">
                <a:moveTo>
                  <a:pt x="0" y="0"/>
                </a:moveTo>
                <a:lnTo>
                  <a:pt x="6199424" y="0"/>
                </a:lnTo>
                <a:lnTo>
                  <a:pt x="6199424" y="6199424"/>
                </a:lnTo>
                <a:lnTo>
                  <a:pt x="0" y="61994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2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947945" y="5370385"/>
            <a:ext cx="6199424" cy="6199424"/>
          </a:xfrm>
          <a:custGeom>
            <a:avLst/>
            <a:gdLst/>
            <a:ahLst/>
            <a:cxnLst/>
            <a:rect l="l" t="t" r="r" b="b"/>
            <a:pathLst>
              <a:path w="6199424" h="6199424">
                <a:moveTo>
                  <a:pt x="0" y="0"/>
                </a:moveTo>
                <a:lnTo>
                  <a:pt x="6199424" y="0"/>
                </a:lnTo>
                <a:lnTo>
                  <a:pt x="6199424" y="6199425"/>
                </a:lnTo>
                <a:lnTo>
                  <a:pt x="0" y="61994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2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248110" y="5370385"/>
            <a:ext cx="6199424" cy="6199424"/>
          </a:xfrm>
          <a:custGeom>
            <a:avLst/>
            <a:gdLst/>
            <a:ahLst/>
            <a:cxnLst/>
            <a:rect l="l" t="t" r="r" b="b"/>
            <a:pathLst>
              <a:path w="6199424" h="6199424">
                <a:moveTo>
                  <a:pt x="0" y="0"/>
                </a:moveTo>
                <a:lnTo>
                  <a:pt x="6199424" y="0"/>
                </a:lnTo>
                <a:lnTo>
                  <a:pt x="6199424" y="6199425"/>
                </a:lnTo>
                <a:lnTo>
                  <a:pt x="0" y="61994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2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144000" y="5370385"/>
            <a:ext cx="6199424" cy="6199424"/>
          </a:xfrm>
          <a:custGeom>
            <a:avLst/>
            <a:gdLst/>
            <a:ahLst/>
            <a:cxnLst/>
            <a:rect l="l" t="t" r="r" b="b"/>
            <a:pathLst>
              <a:path w="6199424" h="6199424">
                <a:moveTo>
                  <a:pt x="0" y="0"/>
                </a:moveTo>
                <a:lnTo>
                  <a:pt x="6199424" y="0"/>
                </a:lnTo>
                <a:lnTo>
                  <a:pt x="6199424" y="6199425"/>
                </a:lnTo>
                <a:lnTo>
                  <a:pt x="0" y="61994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2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340055" y="5370385"/>
            <a:ext cx="6199424" cy="6199424"/>
          </a:xfrm>
          <a:custGeom>
            <a:avLst/>
            <a:gdLst/>
            <a:ahLst/>
            <a:cxnLst/>
            <a:rect l="l" t="t" r="r" b="b"/>
            <a:pathLst>
              <a:path w="6199424" h="6199424">
                <a:moveTo>
                  <a:pt x="0" y="0"/>
                </a:moveTo>
                <a:lnTo>
                  <a:pt x="6199424" y="0"/>
                </a:lnTo>
                <a:lnTo>
                  <a:pt x="6199424" y="6199425"/>
                </a:lnTo>
                <a:lnTo>
                  <a:pt x="0" y="61994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2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946260" y="1028700"/>
            <a:ext cx="2745190" cy="2734896"/>
          </a:xfrm>
          <a:custGeom>
            <a:avLst/>
            <a:gdLst/>
            <a:ahLst/>
            <a:cxnLst/>
            <a:rect l="l" t="t" r="r" b="b"/>
            <a:pathLst>
              <a:path w="2745190" h="2734896">
                <a:moveTo>
                  <a:pt x="0" y="0"/>
                </a:moveTo>
                <a:lnTo>
                  <a:pt x="2745190" y="0"/>
                </a:lnTo>
                <a:lnTo>
                  <a:pt x="2745190" y="2734896"/>
                </a:lnTo>
                <a:lnTo>
                  <a:pt x="0" y="27348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V="1">
            <a:off x="12593181" y="6320893"/>
            <a:ext cx="2745190" cy="2734896"/>
          </a:xfrm>
          <a:custGeom>
            <a:avLst/>
            <a:gdLst/>
            <a:ahLst/>
            <a:cxnLst/>
            <a:rect l="l" t="t" r="r" b="b"/>
            <a:pathLst>
              <a:path w="2745190" h="2734896">
                <a:moveTo>
                  <a:pt x="0" y="2734895"/>
                </a:moveTo>
                <a:lnTo>
                  <a:pt x="2745190" y="2734895"/>
                </a:lnTo>
                <a:lnTo>
                  <a:pt x="2745190" y="0"/>
                </a:lnTo>
                <a:lnTo>
                  <a:pt x="0" y="0"/>
                </a:lnTo>
                <a:lnTo>
                  <a:pt x="0" y="2734895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942752" y="875714"/>
            <a:ext cx="10409235" cy="8535572"/>
          </a:xfrm>
          <a:custGeom>
            <a:avLst/>
            <a:gdLst/>
            <a:ahLst/>
            <a:cxnLst/>
            <a:rect l="l" t="t" r="r" b="b"/>
            <a:pathLst>
              <a:path w="10409235" h="8535572">
                <a:moveTo>
                  <a:pt x="0" y="0"/>
                </a:moveTo>
                <a:lnTo>
                  <a:pt x="10409234" y="0"/>
                </a:lnTo>
                <a:lnTo>
                  <a:pt x="10409234" y="8535572"/>
                </a:lnTo>
                <a:lnTo>
                  <a:pt x="0" y="85355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787845" y="8072893"/>
            <a:ext cx="2745190" cy="2734896"/>
          </a:xfrm>
          <a:custGeom>
            <a:avLst/>
            <a:gdLst/>
            <a:ahLst/>
            <a:cxnLst/>
            <a:rect l="l" t="t" r="r" b="b"/>
            <a:pathLst>
              <a:path w="2745190" h="2734896">
                <a:moveTo>
                  <a:pt x="0" y="0"/>
                </a:moveTo>
                <a:lnTo>
                  <a:pt x="2745190" y="0"/>
                </a:lnTo>
                <a:lnTo>
                  <a:pt x="2745190" y="2734896"/>
                </a:lnTo>
                <a:lnTo>
                  <a:pt x="0" y="27348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332340" y="-829039"/>
            <a:ext cx="2745190" cy="2734896"/>
          </a:xfrm>
          <a:custGeom>
            <a:avLst/>
            <a:gdLst/>
            <a:ahLst/>
            <a:cxnLst/>
            <a:rect l="l" t="t" r="r" b="b"/>
            <a:pathLst>
              <a:path w="2745190" h="2734896">
                <a:moveTo>
                  <a:pt x="0" y="0"/>
                </a:moveTo>
                <a:lnTo>
                  <a:pt x="2745190" y="0"/>
                </a:lnTo>
                <a:lnTo>
                  <a:pt x="2745190" y="2734896"/>
                </a:lnTo>
                <a:lnTo>
                  <a:pt x="0" y="27348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5181439" y="2198668"/>
            <a:ext cx="7977563" cy="5109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dirty="0">
                <a:solidFill>
                  <a:srgbClr val="702A1A"/>
                </a:solidFill>
                <a:latin typeface="Margin"/>
              </a:rPr>
              <a:t>Work </a:t>
            </a:r>
          </a:p>
          <a:p>
            <a:pPr algn="ctr"/>
            <a:r>
              <a:rPr lang="en-US" sz="16600" dirty="0">
                <a:solidFill>
                  <a:srgbClr val="702A1A"/>
                </a:solidFill>
                <a:latin typeface="Margin"/>
              </a:rPr>
              <a:t>in groups.</a:t>
            </a:r>
          </a:p>
        </p:txBody>
      </p:sp>
      <p:pic>
        <p:nvPicPr>
          <p:cNvPr id="17" name="Ariet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D372F471-3188-CEE6-0C86-933D0BD33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839162" y="2396148"/>
            <a:ext cx="883921" cy="8839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drumroll.wav"/>
          </p:stSnd>
        </p:sndAc>
      </p:transition>
    </mc:Choice>
    <mc:Fallback xmlns="">
      <p:transition spd="slow">
        <p:random/>
        <p:sndAc>
          <p:stSnd>
            <p:snd r:embed="rId13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7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BFCD3FF-EAB9-D02E-8BBE-A3FA2E7F3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8798"/>
            <a:ext cx="18288000" cy="1031579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151064">
            <a:off x="1361741" y="7551082"/>
            <a:ext cx="4860819" cy="874863"/>
            <a:chOff x="0" y="0"/>
            <a:chExt cx="1175433" cy="2115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5433" cy="211557"/>
            </a:xfrm>
            <a:custGeom>
              <a:avLst/>
              <a:gdLst/>
              <a:ahLst/>
              <a:cxnLst/>
              <a:rect l="l" t="t" r="r" b="b"/>
              <a:pathLst>
                <a:path w="1175433" h="211557">
                  <a:moveTo>
                    <a:pt x="33447" y="0"/>
                  </a:moveTo>
                  <a:lnTo>
                    <a:pt x="1141986" y="0"/>
                  </a:lnTo>
                  <a:cubicBezTo>
                    <a:pt x="1160458" y="0"/>
                    <a:pt x="1175433" y="14975"/>
                    <a:pt x="1175433" y="33447"/>
                  </a:cubicBezTo>
                  <a:lnTo>
                    <a:pt x="1175433" y="178110"/>
                  </a:lnTo>
                  <a:cubicBezTo>
                    <a:pt x="1175433" y="196583"/>
                    <a:pt x="1160458" y="211557"/>
                    <a:pt x="1141986" y="211557"/>
                  </a:cubicBezTo>
                  <a:lnTo>
                    <a:pt x="33447" y="211557"/>
                  </a:lnTo>
                  <a:cubicBezTo>
                    <a:pt x="14975" y="211557"/>
                    <a:pt x="0" y="196583"/>
                    <a:pt x="0" y="178110"/>
                  </a:cubicBezTo>
                  <a:lnTo>
                    <a:pt x="0" y="33447"/>
                  </a:lnTo>
                  <a:cubicBezTo>
                    <a:pt x="0" y="14975"/>
                    <a:pt x="14975" y="0"/>
                    <a:pt x="33447" y="0"/>
                  </a:cubicBezTo>
                  <a:close/>
                </a:path>
              </a:pathLst>
            </a:custGeom>
            <a:solidFill>
              <a:srgbClr val="FDA3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175433" cy="2496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10695">
            <a:off x="10919630" y="2724670"/>
            <a:ext cx="6048475" cy="4611962"/>
          </a:xfrm>
          <a:custGeom>
            <a:avLst/>
            <a:gdLst/>
            <a:ahLst/>
            <a:cxnLst/>
            <a:rect l="l" t="t" r="r" b="b"/>
            <a:pathLst>
              <a:path w="6048475" h="4611962">
                <a:moveTo>
                  <a:pt x="0" y="0"/>
                </a:moveTo>
                <a:lnTo>
                  <a:pt x="6048475" y="0"/>
                </a:lnTo>
                <a:lnTo>
                  <a:pt x="6048475" y="4611962"/>
                </a:lnTo>
                <a:lnTo>
                  <a:pt x="0" y="46119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 rot="-151064">
            <a:off x="1073791" y="3062364"/>
            <a:ext cx="10166252" cy="40109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6464" dirty="0">
                <a:solidFill>
                  <a:srgbClr val="FFFF00"/>
                </a:solidFill>
                <a:latin typeface="Fredoka One" panose="02000000000000000000" pitchFamily="2" charset="0"/>
              </a:rPr>
              <a:t>Yes</a:t>
            </a:r>
            <a:r>
              <a:rPr lang="en-US" sz="16464" dirty="0">
                <a:solidFill>
                  <a:srgbClr val="FFFFFF"/>
                </a:solidFill>
                <a:latin typeface="Fredoka One" panose="02000000000000000000" pitchFamily="2" charset="0"/>
              </a:rPr>
              <a:t> or </a:t>
            </a:r>
            <a:r>
              <a:rPr lang="en-US" sz="16464" dirty="0">
                <a:solidFill>
                  <a:srgbClr val="FFFF00"/>
                </a:solidFill>
                <a:latin typeface="Fredoka One" panose="02000000000000000000" pitchFamily="2" charset="0"/>
              </a:rPr>
              <a:t>No</a:t>
            </a:r>
            <a:r>
              <a:rPr lang="en-US" sz="16464" dirty="0">
                <a:solidFill>
                  <a:srgbClr val="FFFFFF"/>
                </a:solidFill>
                <a:latin typeface="Fredoka One" panose="02000000000000000000" pitchFamily="2" charset="0"/>
              </a:rPr>
              <a:t> </a:t>
            </a:r>
            <a:r>
              <a:rPr lang="en-US" sz="9600" dirty="0">
                <a:solidFill>
                  <a:srgbClr val="FFFFFF"/>
                </a:solidFill>
                <a:latin typeface="Fredoka One" panose="02000000000000000000" pitchFamily="2" charset="0"/>
              </a:rPr>
              <a:t>Game</a:t>
            </a:r>
            <a:endParaRPr lang="en-US" sz="16464" dirty="0">
              <a:solidFill>
                <a:srgbClr val="FFFFFF"/>
              </a:solidFill>
              <a:latin typeface="Fredoka One" panose="02000000000000000000" pitchFamily="2" charset="0"/>
            </a:endParaRPr>
          </a:p>
        </p:txBody>
      </p:sp>
      <p:sp>
        <p:nvSpPr>
          <p:cNvPr id="7" name="Freeform 7"/>
          <p:cNvSpPr/>
          <p:nvPr/>
        </p:nvSpPr>
        <p:spPr>
          <a:xfrm rot="-83564">
            <a:off x="11808023" y="8085599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59" y="0"/>
                </a:lnTo>
                <a:lnTo>
                  <a:pt x="12418159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5999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551428">
            <a:off x="-6608975" y="-1554877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60" y="0"/>
                </a:lnTo>
                <a:lnTo>
                  <a:pt x="12418160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5999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898102" y="1594550"/>
            <a:ext cx="1502257" cy="407703"/>
          </a:xfrm>
          <a:custGeom>
            <a:avLst/>
            <a:gdLst/>
            <a:ahLst/>
            <a:cxnLst/>
            <a:rect l="l" t="t" r="r" b="b"/>
            <a:pathLst>
              <a:path w="1502257" h="407703">
                <a:moveTo>
                  <a:pt x="0" y="0"/>
                </a:moveTo>
                <a:lnTo>
                  <a:pt x="1502257" y="0"/>
                </a:lnTo>
                <a:lnTo>
                  <a:pt x="1502257" y="407703"/>
                </a:lnTo>
                <a:lnTo>
                  <a:pt x="0" y="4077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312049">
            <a:off x="7488313" y="8510799"/>
            <a:ext cx="1638902" cy="444787"/>
          </a:xfrm>
          <a:custGeom>
            <a:avLst/>
            <a:gdLst/>
            <a:ahLst/>
            <a:cxnLst/>
            <a:rect l="l" t="t" r="r" b="b"/>
            <a:pathLst>
              <a:path w="1638902" h="444787">
                <a:moveTo>
                  <a:pt x="0" y="0"/>
                </a:moveTo>
                <a:lnTo>
                  <a:pt x="1638901" y="0"/>
                </a:lnTo>
                <a:lnTo>
                  <a:pt x="1638901" y="444788"/>
                </a:lnTo>
                <a:lnTo>
                  <a:pt x="0" y="4447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919623">
            <a:off x="8960752" y="1344300"/>
            <a:ext cx="1428282" cy="1540304"/>
          </a:xfrm>
          <a:custGeom>
            <a:avLst/>
            <a:gdLst/>
            <a:ahLst/>
            <a:cxnLst/>
            <a:rect l="l" t="t" r="r" b="b"/>
            <a:pathLst>
              <a:path w="1428282" h="1540304">
                <a:moveTo>
                  <a:pt x="0" y="0"/>
                </a:moveTo>
                <a:lnTo>
                  <a:pt x="1428282" y="0"/>
                </a:lnTo>
                <a:lnTo>
                  <a:pt x="1428282" y="1540303"/>
                </a:lnTo>
                <a:lnTo>
                  <a:pt x="0" y="15403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 rot="-151064">
            <a:off x="1773660" y="7541165"/>
            <a:ext cx="4030057" cy="798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8"/>
              </a:lnSpc>
            </a:pPr>
            <a:r>
              <a:rPr lang="en-US" sz="4800" b="1" dirty="0">
                <a:solidFill>
                  <a:srgbClr val="3D397B"/>
                </a:solidFill>
                <a:latin typeface="Agrandir Medium"/>
              </a:rPr>
              <a:t>Let’s play!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udio-logo-little-rascal-185093.wav"/>
          </p:stSnd>
        </p:sndAc>
      </p:transition>
    </mc:Choice>
    <mc:Fallback xmlns="">
      <p:transition spd="slow">
        <p:random/>
        <p:sndAc>
          <p:stSnd>
            <p:snd r:embed="rId12" name="audio-logo-little-rascal-18509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EFFB673-5A66-1BC0-548B-7A1D5AA81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776" y="-66256"/>
            <a:ext cx="18467454" cy="10353256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7487187" y="1827053"/>
            <a:ext cx="9522962" cy="6720275"/>
            <a:chOff x="0" y="0"/>
            <a:chExt cx="2279757" cy="16088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79757" cy="1608805"/>
            </a:xfrm>
            <a:custGeom>
              <a:avLst/>
              <a:gdLst/>
              <a:ahLst/>
              <a:cxnLst/>
              <a:rect l="l" t="t" r="r" b="b"/>
              <a:pathLst>
                <a:path w="2279757" h="1608805">
                  <a:moveTo>
                    <a:pt x="41462" y="0"/>
                  </a:moveTo>
                  <a:lnTo>
                    <a:pt x="2238295" y="0"/>
                  </a:lnTo>
                  <a:cubicBezTo>
                    <a:pt x="2261194" y="0"/>
                    <a:pt x="2279757" y="18563"/>
                    <a:pt x="2279757" y="41462"/>
                  </a:cubicBezTo>
                  <a:lnTo>
                    <a:pt x="2279757" y="1567344"/>
                  </a:lnTo>
                  <a:cubicBezTo>
                    <a:pt x="2279757" y="1590242"/>
                    <a:pt x="2261194" y="1608805"/>
                    <a:pt x="2238295" y="1608805"/>
                  </a:cubicBezTo>
                  <a:lnTo>
                    <a:pt x="41462" y="1608805"/>
                  </a:lnTo>
                  <a:cubicBezTo>
                    <a:pt x="18563" y="1608805"/>
                    <a:pt x="0" y="1590242"/>
                    <a:pt x="0" y="1567344"/>
                  </a:cubicBezTo>
                  <a:lnTo>
                    <a:pt x="0" y="41462"/>
                  </a:lnTo>
                  <a:cubicBezTo>
                    <a:pt x="0" y="18563"/>
                    <a:pt x="18563" y="0"/>
                    <a:pt x="41462" y="0"/>
                  </a:cubicBezTo>
                  <a:close/>
                </a:path>
              </a:pathLst>
            </a:custGeom>
            <a:solidFill>
              <a:srgbClr val="FAEFDE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79757" cy="1646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 rot="-342239">
            <a:off x="5808066" y="1848793"/>
            <a:ext cx="6703414" cy="3737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210"/>
              </a:lnSpc>
            </a:pPr>
            <a:r>
              <a:rPr lang="en-US" sz="15117" dirty="0">
                <a:solidFill>
                  <a:srgbClr val="3D397B"/>
                </a:solidFill>
                <a:latin typeface="Fredoka One" panose="02000000000000000000" pitchFamily="2" charset="0"/>
              </a:rPr>
              <a:t>The</a:t>
            </a:r>
          </a:p>
          <a:p>
            <a:pPr>
              <a:lnSpc>
                <a:spcPts val="14210"/>
              </a:lnSpc>
            </a:pPr>
            <a:r>
              <a:rPr lang="en-US" sz="15117" dirty="0">
                <a:solidFill>
                  <a:srgbClr val="3D397B"/>
                </a:solidFill>
                <a:latin typeface="Fredoka One" panose="02000000000000000000" pitchFamily="2" charset="0"/>
              </a:rPr>
              <a:t>Rules</a:t>
            </a:r>
          </a:p>
        </p:txBody>
      </p:sp>
      <p:sp>
        <p:nvSpPr>
          <p:cNvPr id="6" name="Freeform 6"/>
          <p:cNvSpPr/>
          <p:nvPr/>
        </p:nvSpPr>
        <p:spPr>
          <a:xfrm rot="-551428">
            <a:off x="-4873459" y="8237518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59" y="0"/>
                </a:lnTo>
                <a:lnTo>
                  <a:pt x="12418159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81972">
            <a:off x="12078920" y="-2576886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60" y="0"/>
                </a:lnTo>
                <a:lnTo>
                  <a:pt x="12418160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2266037" y="1492180"/>
            <a:ext cx="7871197" cy="9350234"/>
          </a:xfrm>
          <a:custGeom>
            <a:avLst/>
            <a:gdLst/>
            <a:ahLst/>
            <a:cxnLst/>
            <a:rect l="l" t="t" r="r" b="b"/>
            <a:pathLst>
              <a:path w="7871197" h="9350234">
                <a:moveTo>
                  <a:pt x="0" y="0"/>
                </a:moveTo>
                <a:lnTo>
                  <a:pt x="7871197" y="0"/>
                </a:lnTo>
                <a:lnTo>
                  <a:pt x="7871197" y="9350234"/>
                </a:lnTo>
                <a:lnTo>
                  <a:pt x="0" y="93502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1379176" y="2606881"/>
            <a:ext cx="497870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1655" lvl="1" indent="-235827">
              <a:buFont typeface="Arial"/>
              <a:buChar char="•"/>
            </a:pPr>
            <a:r>
              <a:rPr lang="en-US" sz="3600" dirty="0">
                <a:solidFill>
                  <a:srgbClr val="3D397B"/>
                </a:solidFill>
                <a:latin typeface="Agrandir Medium"/>
              </a:rPr>
              <a:t>Answer the questions within limit time.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277600" y="3998772"/>
            <a:ext cx="541664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1655" lvl="1" indent="-235827">
              <a:buFont typeface="Arial"/>
              <a:buChar char="•"/>
            </a:pPr>
            <a:r>
              <a:rPr lang="en-US" sz="3600" dirty="0">
                <a:solidFill>
                  <a:srgbClr val="3D397B"/>
                </a:solidFill>
                <a:latin typeface="Agrandir Medium"/>
              </a:rPr>
              <a:t>If the answer is correct, </a:t>
            </a:r>
            <a:r>
              <a:rPr lang="en-US" sz="3600" spc="-80" dirty="0">
                <a:solidFill>
                  <a:srgbClr val="3D397B"/>
                </a:solidFill>
                <a:latin typeface="Agrandir Medium"/>
              </a:rPr>
              <a:t>the player will get 1 point.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277601" y="5434819"/>
            <a:ext cx="548639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1655" lvl="1" indent="-235827">
              <a:buFont typeface="Arial"/>
              <a:buChar char="•"/>
            </a:pPr>
            <a:r>
              <a:rPr lang="en-US" sz="3600" spc="-100" dirty="0">
                <a:solidFill>
                  <a:srgbClr val="3D397B"/>
                </a:solidFill>
                <a:latin typeface="Agrandir Medium"/>
              </a:rPr>
              <a:t>If the answer is wrong, the player will lose 1 point.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277600" y="6931889"/>
            <a:ext cx="5699165" cy="37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1655" lvl="1" indent="-235827">
              <a:lnSpc>
                <a:spcPts val="2774"/>
              </a:lnSpc>
              <a:buFont typeface="Arial"/>
              <a:buChar char="•"/>
            </a:pPr>
            <a:r>
              <a:rPr lang="en-US" sz="3600" dirty="0">
                <a:solidFill>
                  <a:srgbClr val="3D397B"/>
                </a:solidFill>
                <a:latin typeface="Agrandir Medium"/>
              </a:rPr>
              <a:t>Have fun!</a:t>
            </a:r>
          </a:p>
        </p:txBody>
      </p:sp>
      <p:sp>
        <p:nvSpPr>
          <p:cNvPr id="13" name="Freeform 13"/>
          <p:cNvSpPr/>
          <p:nvPr/>
        </p:nvSpPr>
        <p:spPr>
          <a:xfrm>
            <a:off x="16043960" y="9258300"/>
            <a:ext cx="1502257" cy="407703"/>
          </a:xfrm>
          <a:custGeom>
            <a:avLst/>
            <a:gdLst/>
            <a:ahLst/>
            <a:cxnLst/>
            <a:rect l="l" t="t" r="r" b="b"/>
            <a:pathLst>
              <a:path w="1502257" h="407703">
                <a:moveTo>
                  <a:pt x="0" y="0"/>
                </a:moveTo>
                <a:lnTo>
                  <a:pt x="1502257" y="0"/>
                </a:lnTo>
                <a:lnTo>
                  <a:pt x="1502257" y="407703"/>
                </a:lnTo>
                <a:lnTo>
                  <a:pt x="0" y="4077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312049">
            <a:off x="6528811" y="806306"/>
            <a:ext cx="1638902" cy="444787"/>
          </a:xfrm>
          <a:custGeom>
            <a:avLst/>
            <a:gdLst/>
            <a:ahLst/>
            <a:cxnLst/>
            <a:rect l="l" t="t" r="r" b="b"/>
            <a:pathLst>
              <a:path w="1638902" h="444787">
                <a:moveTo>
                  <a:pt x="0" y="0"/>
                </a:moveTo>
                <a:lnTo>
                  <a:pt x="1638901" y="0"/>
                </a:lnTo>
                <a:lnTo>
                  <a:pt x="1638901" y="444788"/>
                </a:lnTo>
                <a:lnTo>
                  <a:pt x="0" y="4447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919623">
            <a:off x="8249069" y="7229358"/>
            <a:ext cx="2061920" cy="2223639"/>
          </a:xfrm>
          <a:custGeom>
            <a:avLst/>
            <a:gdLst/>
            <a:ahLst/>
            <a:cxnLst/>
            <a:rect l="l" t="t" r="r" b="b"/>
            <a:pathLst>
              <a:path w="2061920" h="2223639">
                <a:moveTo>
                  <a:pt x="0" y="0"/>
                </a:moveTo>
                <a:lnTo>
                  <a:pt x="2061920" y="0"/>
                </a:lnTo>
                <a:lnTo>
                  <a:pt x="2061920" y="2223639"/>
                </a:lnTo>
                <a:lnTo>
                  <a:pt x="0" y="22236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34A304-255A-57D2-53EA-E9B5BC23B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8798"/>
            <a:ext cx="18288000" cy="10315798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676560" y="2152239"/>
            <a:ext cx="13510776" cy="1513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11792"/>
              </a:lnSpc>
              <a:spcBef>
                <a:spcPct val="0"/>
              </a:spcBef>
            </a:pPr>
            <a:r>
              <a:rPr lang="en-US" sz="10166" u="none" dirty="0">
                <a:solidFill>
                  <a:srgbClr val="FFFFFF"/>
                </a:solidFill>
                <a:latin typeface="Fredoka One" panose="02000000000000000000" pitchFamily="2" charset="0"/>
              </a:rPr>
              <a:t>I have a toothache.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15200" y="1116487"/>
            <a:ext cx="3987163" cy="5840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7"/>
              </a:lnSpc>
            </a:pPr>
            <a:r>
              <a:rPr lang="en-US" sz="3305" dirty="0">
                <a:solidFill>
                  <a:srgbClr val="FDA3B7"/>
                </a:solidFill>
                <a:latin typeface="Agrandir Medium"/>
              </a:rPr>
              <a:t> </a:t>
            </a:r>
            <a:r>
              <a:rPr lang="en-US" sz="6000" dirty="0">
                <a:solidFill>
                  <a:srgbClr val="FDA3B7"/>
                </a:solidFill>
                <a:latin typeface="Fredoka One" panose="02000000000000000000" pitchFamily="2" charset="0"/>
              </a:rPr>
              <a:t>Question</a:t>
            </a:r>
            <a:endParaRPr lang="en-US" sz="3305" dirty="0">
              <a:solidFill>
                <a:srgbClr val="FDA3B7"/>
              </a:solidFill>
              <a:latin typeface="Fredoka One" panose="02000000000000000000" pitchFamily="2" charset="0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6172200" y="4100482"/>
            <a:ext cx="7010399" cy="881487"/>
            <a:chOff x="0" y="0"/>
            <a:chExt cx="2424362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24362" cy="406400"/>
            </a:xfrm>
            <a:custGeom>
              <a:avLst/>
              <a:gdLst/>
              <a:ahLst/>
              <a:cxnLst/>
              <a:rect l="l" t="t" r="r" b="b"/>
              <a:pathLst>
                <a:path w="2424362" h="406400">
                  <a:moveTo>
                    <a:pt x="33862" y="0"/>
                  </a:moveTo>
                  <a:lnTo>
                    <a:pt x="2390499" y="0"/>
                  </a:lnTo>
                  <a:cubicBezTo>
                    <a:pt x="2409201" y="0"/>
                    <a:pt x="2424362" y="15161"/>
                    <a:pt x="2424362" y="33862"/>
                  </a:cubicBezTo>
                  <a:lnTo>
                    <a:pt x="2424362" y="372538"/>
                  </a:lnTo>
                  <a:cubicBezTo>
                    <a:pt x="2424362" y="381519"/>
                    <a:pt x="2420794" y="390132"/>
                    <a:pt x="2414444" y="396482"/>
                  </a:cubicBezTo>
                  <a:cubicBezTo>
                    <a:pt x="2408093" y="402832"/>
                    <a:pt x="2399480" y="406400"/>
                    <a:pt x="2390499" y="406400"/>
                  </a:cubicBezTo>
                  <a:lnTo>
                    <a:pt x="33862" y="406400"/>
                  </a:lnTo>
                  <a:cubicBezTo>
                    <a:pt x="15161" y="406400"/>
                    <a:pt x="0" y="391239"/>
                    <a:pt x="0" y="372538"/>
                  </a:cubicBezTo>
                  <a:lnTo>
                    <a:pt x="0" y="33862"/>
                  </a:lnTo>
                  <a:cubicBezTo>
                    <a:pt x="0" y="15161"/>
                    <a:pt x="15161" y="0"/>
                    <a:pt x="33862" y="0"/>
                  </a:cubicBezTo>
                  <a:close/>
                </a:path>
              </a:pathLst>
            </a:custGeom>
            <a:solidFill>
              <a:srgbClr val="FDA3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2424362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74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877288" y="4458586"/>
            <a:ext cx="586739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7"/>
              </a:lnSpc>
            </a:pPr>
            <a:r>
              <a:rPr lang="en-US" sz="4400" b="1" dirty="0">
                <a:solidFill>
                  <a:srgbClr val="3D397B"/>
                </a:solidFill>
                <a:latin typeface="Agrandir Medium"/>
              </a:rPr>
              <a:t>You have 5 seconds.</a:t>
            </a:r>
          </a:p>
        </p:txBody>
      </p:sp>
      <p:sp>
        <p:nvSpPr>
          <p:cNvPr id="14" name="Freeform 14"/>
          <p:cNvSpPr/>
          <p:nvPr/>
        </p:nvSpPr>
        <p:spPr>
          <a:xfrm rot="-83564">
            <a:off x="-8071277" y="7620688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59" y="0"/>
                </a:lnTo>
                <a:lnTo>
                  <a:pt x="12418159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5999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51428">
            <a:off x="14132025" y="-2516074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59" y="0"/>
                </a:lnTo>
                <a:lnTo>
                  <a:pt x="12418159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5999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919623">
            <a:off x="1278981" y="6013120"/>
            <a:ext cx="1155268" cy="1245877"/>
          </a:xfrm>
          <a:custGeom>
            <a:avLst/>
            <a:gdLst/>
            <a:ahLst/>
            <a:cxnLst/>
            <a:rect l="l" t="t" r="r" b="b"/>
            <a:pathLst>
              <a:path w="1155268" h="1245877">
                <a:moveTo>
                  <a:pt x="0" y="0"/>
                </a:moveTo>
                <a:lnTo>
                  <a:pt x="1155268" y="0"/>
                </a:lnTo>
                <a:lnTo>
                  <a:pt x="1155268" y="1245877"/>
                </a:lnTo>
                <a:lnTo>
                  <a:pt x="0" y="1245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685595">
            <a:off x="16371896" y="2786419"/>
            <a:ext cx="1155268" cy="1245877"/>
          </a:xfrm>
          <a:custGeom>
            <a:avLst/>
            <a:gdLst/>
            <a:ahLst/>
            <a:cxnLst/>
            <a:rect l="l" t="t" r="r" b="b"/>
            <a:pathLst>
              <a:path w="1155268" h="1245877">
                <a:moveTo>
                  <a:pt x="0" y="0"/>
                </a:moveTo>
                <a:lnTo>
                  <a:pt x="1155269" y="0"/>
                </a:lnTo>
                <a:lnTo>
                  <a:pt x="1155269" y="1245877"/>
                </a:lnTo>
                <a:lnTo>
                  <a:pt x="0" y="1245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14E9A829-9D8A-F474-17D5-CB7827424BD6}"/>
              </a:ext>
            </a:extLst>
          </p:cNvPr>
          <p:cNvSpPr/>
          <p:nvPr/>
        </p:nvSpPr>
        <p:spPr>
          <a:xfrm>
            <a:off x="4692545" y="5608846"/>
            <a:ext cx="4175674" cy="4174036"/>
          </a:xfrm>
          <a:custGeom>
            <a:avLst/>
            <a:gdLst/>
            <a:ahLst/>
            <a:cxnLst/>
            <a:rect l="l" t="t" r="r" b="b"/>
            <a:pathLst>
              <a:path w="4840763" h="4840763">
                <a:moveTo>
                  <a:pt x="0" y="0"/>
                </a:moveTo>
                <a:lnTo>
                  <a:pt x="4840763" y="0"/>
                </a:lnTo>
                <a:lnTo>
                  <a:pt x="4840763" y="4840763"/>
                </a:lnTo>
                <a:lnTo>
                  <a:pt x="0" y="48407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8" name="[NO COPYRIGHT ANIMATION] 5-second Countdown Timer in Fire with Sound Effect">
            <a:hlinkClick r:id="" action="ppaction://media"/>
            <a:extLst>
              <a:ext uri="{FF2B5EF4-FFF2-40B4-BE49-F238E27FC236}">
                <a16:creationId xmlns:a16="http://schemas.microsoft.com/office/drawing/2014/main" id="{4917C9D5-9739-3C34-AD98-4191B03F49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10987" y="5855516"/>
            <a:ext cx="6778863" cy="3813110"/>
          </a:xfrm>
          <a:prstGeom prst="rect">
            <a:avLst/>
          </a:prstGeom>
        </p:spPr>
      </p:pic>
    </p:spTree>
  </p:cSld>
  <p:clrMapOvr>
    <a:masterClrMapping/>
  </p:clrMapOvr>
  <p:transition spd="slow">
    <p:push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7BCC6DE-E287-D509-F8D5-981574E58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776" y="-66256"/>
            <a:ext cx="18467454" cy="1035325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551428">
            <a:off x="-8456102" y="-1567511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59" y="0"/>
                </a:lnTo>
                <a:lnTo>
                  <a:pt x="12418159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81972">
            <a:off x="12625998" y="7624908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59" y="0"/>
                </a:lnTo>
                <a:lnTo>
                  <a:pt x="12418159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211486" y="1198039"/>
            <a:ext cx="15865028" cy="8060261"/>
            <a:chOff x="0" y="0"/>
            <a:chExt cx="3798020" cy="192959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98020" cy="1929592"/>
            </a:xfrm>
            <a:custGeom>
              <a:avLst/>
              <a:gdLst/>
              <a:ahLst/>
              <a:cxnLst/>
              <a:rect l="l" t="t" r="r" b="b"/>
              <a:pathLst>
                <a:path w="3798020" h="1929592">
                  <a:moveTo>
                    <a:pt x="24887" y="0"/>
                  </a:moveTo>
                  <a:lnTo>
                    <a:pt x="3773133" y="0"/>
                  </a:lnTo>
                  <a:cubicBezTo>
                    <a:pt x="3779734" y="0"/>
                    <a:pt x="3786064" y="2622"/>
                    <a:pt x="3790731" y="7289"/>
                  </a:cubicBezTo>
                  <a:cubicBezTo>
                    <a:pt x="3795399" y="11957"/>
                    <a:pt x="3798020" y="18287"/>
                    <a:pt x="3798020" y="24887"/>
                  </a:cubicBezTo>
                  <a:lnTo>
                    <a:pt x="3798020" y="1904705"/>
                  </a:lnTo>
                  <a:cubicBezTo>
                    <a:pt x="3798020" y="1911305"/>
                    <a:pt x="3795399" y="1917636"/>
                    <a:pt x="3790731" y="1922303"/>
                  </a:cubicBezTo>
                  <a:cubicBezTo>
                    <a:pt x="3786064" y="1926970"/>
                    <a:pt x="3779734" y="1929592"/>
                    <a:pt x="3773133" y="1929592"/>
                  </a:cubicBezTo>
                  <a:lnTo>
                    <a:pt x="24887" y="1929592"/>
                  </a:lnTo>
                  <a:cubicBezTo>
                    <a:pt x="18287" y="1929592"/>
                    <a:pt x="11957" y="1926970"/>
                    <a:pt x="7289" y="1922303"/>
                  </a:cubicBezTo>
                  <a:cubicBezTo>
                    <a:pt x="2622" y="1917636"/>
                    <a:pt x="0" y="1911305"/>
                    <a:pt x="0" y="1904705"/>
                  </a:cubicBezTo>
                  <a:lnTo>
                    <a:pt x="0" y="24887"/>
                  </a:lnTo>
                  <a:cubicBezTo>
                    <a:pt x="0" y="18287"/>
                    <a:pt x="2622" y="11957"/>
                    <a:pt x="7289" y="7289"/>
                  </a:cubicBezTo>
                  <a:cubicBezTo>
                    <a:pt x="11957" y="2622"/>
                    <a:pt x="18287" y="0"/>
                    <a:pt x="24887" y="0"/>
                  </a:cubicBezTo>
                  <a:close/>
                </a:path>
              </a:pathLst>
            </a:custGeom>
            <a:solidFill>
              <a:srgbClr val="FAEFDE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798020" cy="19676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769778" y="4163767"/>
            <a:ext cx="8936821" cy="3418133"/>
            <a:chOff x="0" y="0"/>
            <a:chExt cx="1558318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58318" cy="406400"/>
            </a:xfrm>
            <a:custGeom>
              <a:avLst/>
              <a:gdLst/>
              <a:ahLst/>
              <a:cxnLst/>
              <a:rect l="l" t="t" r="r" b="b"/>
              <a:pathLst>
                <a:path w="1558318" h="406400">
                  <a:moveTo>
                    <a:pt x="58508" y="0"/>
                  </a:moveTo>
                  <a:lnTo>
                    <a:pt x="1499810" y="0"/>
                  </a:lnTo>
                  <a:cubicBezTo>
                    <a:pt x="1532123" y="0"/>
                    <a:pt x="1558318" y="26195"/>
                    <a:pt x="1558318" y="58508"/>
                  </a:cubicBezTo>
                  <a:lnTo>
                    <a:pt x="1558318" y="347892"/>
                  </a:lnTo>
                  <a:cubicBezTo>
                    <a:pt x="1558318" y="363409"/>
                    <a:pt x="1552154" y="378291"/>
                    <a:pt x="1541181" y="389263"/>
                  </a:cubicBezTo>
                  <a:cubicBezTo>
                    <a:pt x="1530209" y="400236"/>
                    <a:pt x="1515327" y="406400"/>
                    <a:pt x="1499810" y="406400"/>
                  </a:cubicBezTo>
                  <a:lnTo>
                    <a:pt x="58508" y="406400"/>
                  </a:lnTo>
                  <a:cubicBezTo>
                    <a:pt x="42991" y="406400"/>
                    <a:pt x="28109" y="400236"/>
                    <a:pt x="17137" y="389263"/>
                  </a:cubicBezTo>
                  <a:cubicBezTo>
                    <a:pt x="6164" y="378291"/>
                    <a:pt x="0" y="363409"/>
                    <a:pt x="0" y="347892"/>
                  </a:cubicBezTo>
                  <a:lnTo>
                    <a:pt x="0" y="58508"/>
                  </a:lnTo>
                  <a:cubicBezTo>
                    <a:pt x="0" y="42991"/>
                    <a:pt x="6164" y="28109"/>
                    <a:pt x="17137" y="17137"/>
                  </a:cubicBezTo>
                  <a:cubicBezTo>
                    <a:pt x="28109" y="6164"/>
                    <a:pt x="42991" y="0"/>
                    <a:pt x="58508" y="0"/>
                  </a:cubicBezTo>
                  <a:close/>
                </a:path>
              </a:pathLst>
            </a:custGeom>
            <a:solidFill>
              <a:srgbClr val="3D397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1558318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74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489102">
            <a:off x="-960361" y="3513394"/>
            <a:ext cx="5719206" cy="6929208"/>
          </a:xfrm>
          <a:custGeom>
            <a:avLst/>
            <a:gdLst/>
            <a:ahLst/>
            <a:cxnLst/>
            <a:rect l="l" t="t" r="r" b="b"/>
            <a:pathLst>
              <a:path w="5719206" h="6929208">
                <a:moveTo>
                  <a:pt x="0" y="0"/>
                </a:moveTo>
                <a:lnTo>
                  <a:pt x="5719206" y="0"/>
                </a:lnTo>
                <a:lnTo>
                  <a:pt x="5719206" y="6929208"/>
                </a:lnTo>
                <a:lnTo>
                  <a:pt x="0" y="69292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962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7763329" y="5512577"/>
            <a:ext cx="4791736" cy="178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4"/>
              </a:lnSpc>
            </a:pPr>
            <a:r>
              <a:rPr lang="en-US" sz="21400" dirty="0">
                <a:solidFill>
                  <a:srgbClr val="FFFFFF"/>
                </a:solidFill>
                <a:latin typeface="Fredoka One" panose="02000000000000000000" pitchFamily="2" charset="0"/>
              </a:rPr>
              <a:t>Yes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88368" y="2551482"/>
            <a:ext cx="3546468" cy="814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8"/>
              </a:lnSpc>
            </a:pPr>
            <a:r>
              <a:rPr lang="en-US" sz="6600" b="1" dirty="0">
                <a:solidFill>
                  <a:srgbClr val="3D397B"/>
                </a:solidFill>
                <a:latin typeface="Fredoka One" panose="02000000000000000000" pitchFamily="2" charset="0"/>
              </a:rPr>
              <a:t>Answer</a:t>
            </a:r>
          </a:p>
        </p:txBody>
      </p:sp>
      <p:sp>
        <p:nvSpPr>
          <p:cNvPr id="13" name="Freeform 13"/>
          <p:cNvSpPr/>
          <p:nvPr/>
        </p:nvSpPr>
        <p:spPr>
          <a:xfrm rot="-1919623">
            <a:off x="4569114" y="8271267"/>
            <a:ext cx="1597960" cy="1723291"/>
          </a:xfrm>
          <a:custGeom>
            <a:avLst/>
            <a:gdLst/>
            <a:ahLst/>
            <a:cxnLst/>
            <a:rect l="l" t="t" r="r" b="b"/>
            <a:pathLst>
              <a:path w="1597960" h="1723291">
                <a:moveTo>
                  <a:pt x="0" y="0"/>
                </a:moveTo>
                <a:lnTo>
                  <a:pt x="1597960" y="0"/>
                </a:lnTo>
                <a:lnTo>
                  <a:pt x="1597960" y="1723291"/>
                </a:lnTo>
                <a:lnTo>
                  <a:pt x="0" y="17232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685595">
            <a:off x="15230140" y="423409"/>
            <a:ext cx="2067888" cy="2230075"/>
          </a:xfrm>
          <a:custGeom>
            <a:avLst/>
            <a:gdLst/>
            <a:ahLst/>
            <a:cxnLst/>
            <a:rect l="l" t="t" r="r" b="b"/>
            <a:pathLst>
              <a:path w="2067888" h="2230075">
                <a:moveTo>
                  <a:pt x="0" y="0"/>
                </a:moveTo>
                <a:lnTo>
                  <a:pt x="2067888" y="0"/>
                </a:lnTo>
                <a:lnTo>
                  <a:pt x="2067888" y="2230075"/>
                </a:lnTo>
                <a:lnTo>
                  <a:pt x="0" y="22300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312049">
            <a:off x="3329007" y="1634446"/>
            <a:ext cx="2144525" cy="582010"/>
          </a:xfrm>
          <a:custGeom>
            <a:avLst/>
            <a:gdLst/>
            <a:ahLst/>
            <a:cxnLst/>
            <a:rect l="l" t="t" r="r" b="b"/>
            <a:pathLst>
              <a:path w="2144525" h="582010">
                <a:moveTo>
                  <a:pt x="0" y="0"/>
                </a:moveTo>
                <a:lnTo>
                  <a:pt x="2144525" y="0"/>
                </a:lnTo>
                <a:lnTo>
                  <a:pt x="2144525" y="582010"/>
                </a:lnTo>
                <a:lnTo>
                  <a:pt x="0" y="5820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617451" y="3609837"/>
            <a:ext cx="1502257" cy="407703"/>
          </a:xfrm>
          <a:custGeom>
            <a:avLst/>
            <a:gdLst/>
            <a:ahLst/>
            <a:cxnLst/>
            <a:rect l="l" t="t" r="r" b="b"/>
            <a:pathLst>
              <a:path w="1502257" h="407703">
                <a:moveTo>
                  <a:pt x="0" y="0"/>
                </a:moveTo>
                <a:lnTo>
                  <a:pt x="1502257" y="0"/>
                </a:lnTo>
                <a:lnTo>
                  <a:pt x="1502257" y="407703"/>
                </a:lnTo>
                <a:lnTo>
                  <a:pt x="0" y="4077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312049">
            <a:off x="17515223" y="2090062"/>
            <a:ext cx="1638902" cy="444787"/>
          </a:xfrm>
          <a:custGeom>
            <a:avLst/>
            <a:gdLst/>
            <a:ahLst/>
            <a:cxnLst/>
            <a:rect l="l" t="t" r="r" b="b"/>
            <a:pathLst>
              <a:path w="1638902" h="444787">
                <a:moveTo>
                  <a:pt x="0" y="0"/>
                </a:moveTo>
                <a:lnTo>
                  <a:pt x="1638901" y="0"/>
                </a:lnTo>
                <a:lnTo>
                  <a:pt x="1638901" y="444787"/>
                </a:lnTo>
                <a:lnTo>
                  <a:pt x="0" y="444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/>
    <p:sndAc>
      <p:stSnd>
        <p:snd r:embed="rId2" name="065492_tadawav-80833.wav"/>
      </p:stSnd>
    </p:sndAc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B3A415-3416-BABC-6173-3743D3F2A6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8798"/>
            <a:ext cx="18288000" cy="10315798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 rot="-83564">
            <a:off x="14014406" y="8069023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60" y="0"/>
                </a:lnTo>
                <a:lnTo>
                  <a:pt x="12418160" y="4402801"/>
                </a:lnTo>
                <a:lnTo>
                  <a:pt x="0" y="440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5999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51428">
            <a:off x="-8728407" y="-1192479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59" y="0"/>
                </a:lnTo>
                <a:lnTo>
                  <a:pt x="12418159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5999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919623">
            <a:off x="1003052" y="3433310"/>
            <a:ext cx="1155268" cy="1245877"/>
          </a:xfrm>
          <a:custGeom>
            <a:avLst/>
            <a:gdLst/>
            <a:ahLst/>
            <a:cxnLst/>
            <a:rect l="l" t="t" r="r" b="b"/>
            <a:pathLst>
              <a:path w="1155268" h="1245877">
                <a:moveTo>
                  <a:pt x="0" y="0"/>
                </a:moveTo>
                <a:lnTo>
                  <a:pt x="1155268" y="0"/>
                </a:lnTo>
                <a:lnTo>
                  <a:pt x="1155268" y="1245878"/>
                </a:lnTo>
                <a:lnTo>
                  <a:pt x="0" y="12458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685595">
            <a:off x="16445376" y="6184127"/>
            <a:ext cx="1155268" cy="1245877"/>
          </a:xfrm>
          <a:custGeom>
            <a:avLst/>
            <a:gdLst/>
            <a:ahLst/>
            <a:cxnLst/>
            <a:rect l="l" t="t" r="r" b="b"/>
            <a:pathLst>
              <a:path w="1155268" h="1245877">
                <a:moveTo>
                  <a:pt x="0" y="0"/>
                </a:moveTo>
                <a:lnTo>
                  <a:pt x="1155268" y="0"/>
                </a:lnTo>
                <a:lnTo>
                  <a:pt x="1155268" y="1245878"/>
                </a:lnTo>
                <a:lnTo>
                  <a:pt x="0" y="12458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5141F051-D456-F485-A375-669A10B040CD}"/>
              </a:ext>
            </a:extLst>
          </p:cNvPr>
          <p:cNvSpPr txBox="1"/>
          <p:nvPr/>
        </p:nvSpPr>
        <p:spPr>
          <a:xfrm>
            <a:off x="7331666" y="1138781"/>
            <a:ext cx="3987163" cy="5840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7"/>
              </a:lnSpc>
            </a:pPr>
            <a:r>
              <a:rPr lang="en-US" sz="3305" dirty="0">
                <a:solidFill>
                  <a:srgbClr val="FDA3B7"/>
                </a:solidFill>
                <a:latin typeface="Fredoka One" panose="02000000000000000000" pitchFamily="2" charset="0"/>
              </a:rPr>
              <a:t> </a:t>
            </a:r>
            <a:r>
              <a:rPr lang="en-US" sz="6000" dirty="0">
                <a:solidFill>
                  <a:srgbClr val="FDA3B7"/>
                </a:solidFill>
                <a:latin typeface="Fredoka One" panose="02000000000000000000" pitchFamily="2" charset="0"/>
              </a:rPr>
              <a:t>Question</a:t>
            </a:r>
            <a:endParaRPr lang="en-US" sz="3305" dirty="0">
              <a:solidFill>
                <a:srgbClr val="FDA3B7"/>
              </a:solidFill>
              <a:latin typeface="Fredoka One" panose="02000000000000000000" pitchFamily="2" charset="0"/>
            </a:endParaRP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5410540A-BC49-938C-D8EB-227148EB992D}"/>
              </a:ext>
            </a:extLst>
          </p:cNvPr>
          <p:cNvSpPr txBox="1"/>
          <p:nvPr/>
        </p:nvSpPr>
        <p:spPr>
          <a:xfrm>
            <a:off x="3733800" y="2263968"/>
            <a:ext cx="12268200" cy="1513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11792"/>
              </a:lnSpc>
              <a:spcBef>
                <a:spcPct val="0"/>
              </a:spcBef>
            </a:pPr>
            <a:r>
              <a:rPr lang="en-US" sz="10166" u="none" dirty="0">
                <a:solidFill>
                  <a:srgbClr val="FFFFFF"/>
                </a:solidFill>
                <a:latin typeface="Fredoka One" panose="02000000000000000000" pitchFamily="2" charset="0"/>
              </a:rPr>
              <a:t>I have a headache.</a:t>
            </a:r>
          </a:p>
        </p:txBody>
      </p:sp>
      <p:grpSp>
        <p:nvGrpSpPr>
          <p:cNvPr id="22" name="Group 10">
            <a:extLst>
              <a:ext uri="{FF2B5EF4-FFF2-40B4-BE49-F238E27FC236}">
                <a16:creationId xmlns:a16="http://schemas.microsoft.com/office/drawing/2014/main" id="{B238C7DF-07F6-1AAA-2CA8-EF27C8C3E038}"/>
              </a:ext>
            </a:extLst>
          </p:cNvPr>
          <p:cNvGrpSpPr/>
          <p:nvPr/>
        </p:nvGrpSpPr>
        <p:grpSpPr>
          <a:xfrm>
            <a:off x="6096000" y="4318319"/>
            <a:ext cx="7010399" cy="881487"/>
            <a:chOff x="0" y="0"/>
            <a:chExt cx="2424362" cy="406400"/>
          </a:xfrm>
        </p:grpSpPr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FE38ED03-978C-C12B-F2BC-9B6F235448A5}"/>
                </a:ext>
              </a:extLst>
            </p:cNvPr>
            <p:cNvSpPr/>
            <p:nvPr/>
          </p:nvSpPr>
          <p:spPr>
            <a:xfrm>
              <a:off x="0" y="0"/>
              <a:ext cx="2424362" cy="406400"/>
            </a:xfrm>
            <a:custGeom>
              <a:avLst/>
              <a:gdLst/>
              <a:ahLst/>
              <a:cxnLst/>
              <a:rect l="l" t="t" r="r" b="b"/>
              <a:pathLst>
                <a:path w="2424362" h="406400">
                  <a:moveTo>
                    <a:pt x="33862" y="0"/>
                  </a:moveTo>
                  <a:lnTo>
                    <a:pt x="2390499" y="0"/>
                  </a:lnTo>
                  <a:cubicBezTo>
                    <a:pt x="2409201" y="0"/>
                    <a:pt x="2424362" y="15161"/>
                    <a:pt x="2424362" y="33862"/>
                  </a:cubicBezTo>
                  <a:lnTo>
                    <a:pt x="2424362" y="372538"/>
                  </a:lnTo>
                  <a:cubicBezTo>
                    <a:pt x="2424362" y="381519"/>
                    <a:pt x="2420794" y="390132"/>
                    <a:pt x="2414444" y="396482"/>
                  </a:cubicBezTo>
                  <a:cubicBezTo>
                    <a:pt x="2408093" y="402832"/>
                    <a:pt x="2399480" y="406400"/>
                    <a:pt x="2390499" y="406400"/>
                  </a:cubicBezTo>
                  <a:lnTo>
                    <a:pt x="33862" y="406400"/>
                  </a:lnTo>
                  <a:cubicBezTo>
                    <a:pt x="15161" y="406400"/>
                    <a:pt x="0" y="391239"/>
                    <a:pt x="0" y="372538"/>
                  </a:cubicBezTo>
                  <a:lnTo>
                    <a:pt x="0" y="33862"/>
                  </a:lnTo>
                  <a:cubicBezTo>
                    <a:pt x="0" y="15161"/>
                    <a:pt x="15161" y="0"/>
                    <a:pt x="33862" y="0"/>
                  </a:cubicBezTo>
                  <a:close/>
                </a:path>
              </a:pathLst>
            </a:custGeom>
            <a:solidFill>
              <a:srgbClr val="FDA3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12">
              <a:extLst>
                <a:ext uri="{FF2B5EF4-FFF2-40B4-BE49-F238E27FC236}">
                  <a16:creationId xmlns:a16="http://schemas.microsoft.com/office/drawing/2014/main" id="{24267071-0BD8-C7FE-6577-8A4BEDCA85B6}"/>
                </a:ext>
              </a:extLst>
            </p:cNvPr>
            <p:cNvSpPr txBox="1"/>
            <p:nvPr/>
          </p:nvSpPr>
          <p:spPr>
            <a:xfrm>
              <a:off x="0" y="-76200"/>
              <a:ext cx="2424362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74"/>
                </a:lnSpc>
              </a:pPr>
              <a:endParaRPr/>
            </a:p>
          </p:txBody>
        </p:sp>
      </p:grpSp>
      <p:sp>
        <p:nvSpPr>
          <p:cNvPr id="25" name="TextBox 13">
            <a:extLst>
              <a:ext uri="{FF2B5EF4-FFF2-40B4-BE49-F238E27FC236}">
                <a16:creationId xmlns:a16="http://schemas.microsoft.com/office/drawing/2014/main" id="{73C5573D-277B-2BC2-F404-CFA4FF732BE4}"/>
              </a:ext>
            </a:extLst>
          </p:cNvPr>
          <p:cNvSpPr txBox="1"/>
          <p:nvPr/>
        </p:nvSpPr>
        <p:spPr>
          <a:xfrm>
            <a:off x="6815427" y="4516383"/>
            <a:ext cx="602874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7"/>
              </a:lnSpc>
            </a:pPr>
            <a:r>
              <a:rPr lang="en-US" sz="4400" b="1" dirty="0">
                <a:solidFill>
                  <a:srgbClr val="3D397B"/>
                </a:solidFill>
                <a:latin typeface="Agrandir Medium"/>
              </a:rPr>
              <a:t>You have 5 seconds</a:t>
            </a:r>
            <a:r>
              <a:rPr lang="en-US" sz="3305" dirty="0">
                <a:solidFill>
                  <a:srgbClr val="3D397B"/>
                </a:solidFill>
                <a:latin typeface="Agrandir Medium"/>
              </a:rPr>
              <a:t>.</a:t>
            </a: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1CFEB239-4CE9-39DA-72F3-EAEE5470C5C5}"/>
              </a:ext>
            </a:extLst>
          </p:cNvPr>
          <p:cNvSpPr/>
          <p:nvPr/>
        </p:nvSpPr>
        <p:spPr>
          <a:xfrm>
            <a:off x="10515600" y="568600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5" name="[NO COPYRIGHT ANIMATION] 5-second Countdown Timer in Fire with Sound Effect">
            <a:hlinkClick r:id="" action="ppaction://media"/>
            <a:extLst>
              <a:ext uri="{FF2B5EF4-FFF2-40B4-BE49-F238E27FC236}">
                <a16:creationId xmlns:a16="http://schemas.microsoft.com/office/drawing/2014/main" id="{60D44F64-B7D6-CE98-9653-5F64CF6E96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19363" y="5836586"/>
            <a:ext cx="6778863" cy="3813110"/>
          </a:xfrm>
          <a:prstGeom prst="rect">
            <a:avLst/>
          </a:prstGeom>
        </p:spPr>
      </p:pic>
    </p:spTree>
  </p:cSld>
  <p:clrMapOvr>
    <a:masterClrMapping/>
  </p:clrMapOvr>
  <p:transition spd="slow">
    <p:push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E73435D-63EA-FCE2-244C-AA083FCF6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776" y="-66256"/>
            <a:ext cx="18467454" cy="1035325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551428">
            <a:off x="12078920" y="-2485017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60" y="0"/>
                </a:lnTo>
                <a:lnTo>
                  <a:pt x="12418160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999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81972">
            <a:off x="-6756157" y="7766600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59" y="0"/>
                </a:lnTo>
                <a:lnTo>
                  <a:pt x="12418159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999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211486" y="1198039"/>
            <a:ext cx="15865028" cy="8060261"/>
            <a:chOff x="0" y="0"/>
            <a:chExt cx="3798020" cy="192959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98020" cy="1929592"/>
            </a:xfrm>
            <a:custGeom>
              <a:avLst/>
              <a:gdLst/>
              <a:ahLst/>
              <a:cxnLst/>
              <a:rect l="l" t="t" r="r" b="b"/>
              <a:pathLst>
                <a:path w="3798020" h="1929592">
                  <a:moveTo>
                    <a:pt x="24887" y="0"/>
                  </a:moveTo>
                  <a:lnTo>
                    <a:pt x="3773133" y="0"/>
                  </a:lnTo>
                  <a:cubicBezTo>
                    <a:pt x="3779734" y="0"/>
                    <a:pt x="3786064" y="2622"/>
                    <a:pt x="3790731" y="7289"/>
                  </a:cubicBezTo>
                  <a:cubicBezTo>
                    <a:pt x="3795399" y="11957"/>
                    <a:pt x="3798020" y="18287"/>
                    <a:pt x="3798020" y="24887"/>
                  </a:cubicBezTo>
                  <a:lnTo>
                    <a:pt x="3798020" y="1904705"/>
                  </a:lnTo>
                  <a:cubicBezTo>
                    <a:pt x="3798020" y="1911305"/>
                    <a:pt x="3795399" y="1917636"/>
                    <a:pt x="3790731" y="1922303"/>
                  </a:cubicBezTo>
                  <a:cubicBezTo>
                    <a:pt x="3786064" y="1926970"/>
                    <a:pt x="3779734" y="1929592"/>
                    <a:pt x="3773133" y="1929592"/>
                  </a:cubicBezTo>
                  <a:lnTo>
                    <a:pt x="24887" y="1929592"/>
                  </a:lnTo>
                  <a:cubicBezTo>
                    <a:pt x="18287" y="1929592"/>
                    <a:pt x="11957" y="1926970"/>
                    <a:pt x="7289" y="1922303"/>
                  </a:cubicBezTo>
                  <a:cubicBezTo>
                    <a:pt x="2622" y="1917636"/>
                    <a:pt x="0" y="1911305"/>
                    <a:pt x="0" y="1904705"/>
                  </a:cubicBezTo>
                  <a:lnTo>
                    <a:pt x="0" y="24887"/>
                  </a:lnTo>
                  <a:cubicBezTo>
                    <a:pt x="0" y="18287"/>
                    <a:pt x="2622" y="11957"/>
                    <a:pt x="7289" y="7289"/>
                  </a:cubicBezTo>
                  <a:cubicBezTo>
                    <a:pt x="11957" y="2622"/>
                    <a:pt x="18287" y="0"/>
                    <a:pt x="24887" y="0"/>
                  </a:cubicBezTo>
                  <a:close/>
                </a:path>
              </a:pathLst>
            </a:custGeom>
            <a:solidFill>
              <a:srgbClr val="FAEFDE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798020" cy="19676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867400" y="3509694"/>
            <a:ext cx="6748442" cy="1759953"/>
            <a:chOff x="0" y="0"/>
            <a:chExt cx="1558318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58318" cy="406400"/>
            </a:xfrm>
            <a:custGeom>
              <a:avLst/>
              <a:gdLst/>
              <a:ahLst/>
              <a:cxnLst/>
              <a:rect l="l" t="t" r="r" b="b"/>
              <a:pathLst>
                <a:path w="1558318" h="406400">
                  <a:moveTo>
                    <a:pt x="58508" y="0"/>
                  </a:moveTo>
                  <a:lnTo>
                    <a:pt x="1499810" y="0"/>
                  </a:lnTo>
                  <a:cubicBezTo>
                    <a:pt x="1532123" y="0"/>
                    <a:pt x="1558318" y="26195"/>
                    <a:pt x="1558318" y="58508"/>
                  </a:cubicBezTo>
                  <a:lnTo>
                    <a:pt x="1558318" y="347892"/>
                  </a:lnTo>
                  <a:cubicBezTo>
                    <a:pt x="1558318" y="363409"/>
                    <a:pt x="1552154" y="378291"/>
                    <a:pt x="1541181" y="389263"/>
                  </a:cubicBezTo>
                  <a:cubicBezTo>
                    <a:pt x="1530209" y="400236"/>
                    <a:pt x="1515327" y="406400"/>
                    <a:pt x="1499810" y="406400"/>
                  </a:cubicBezTo>
                  <a:lnTo>
                    <a:pt x="58508" y="406400"/>
                  </a:lnTo>
                  <a:cubicBezTo>
                    <a:pt x="42991" y="406400"/>
                    <a:pt x="28109" y="400236"/>
                    <a:pt x="17137" y="389263"/>
                  </a:cubicBezTo>
                  <a:cubicBezTo>
                    <a:pt x="6164" y="378291"/>
                    <a:pt x="0" y="363409"/>
                    <a:pt x="0" y="347892"/>
                  </a:cubicBezTo>
                  <a:lnTo>
                    <a:pt x="0" y="58508"/>
                  </a:lnTo>
                  <a:cubicBezTo>
                    <a:pt x="0" y="42991"/>
                    <a:pt x="6164" y="28109"/>
                    <a:pt x="17137" y="17137"/>
                  </a:cubicBezTo>
                  <a:cubicBezTo>
                    <a:pt x="28109" y="6164"/>
                    <a:pt x="42991" y="0"/>
                    <a:pt x="58508" y="0"/>
                  </a:cubicBezTo>
                  <a:close/>
                </a:path>
              </a:pathLst>
            </a:custGeom>
            <a:solidFill>
              <a:srgbClr val="3D397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1558318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74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932525" y="3653407"/>
            <a:ext cx="4791736" cy="152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4"/>
              </a:lnSpc>
            </a:pPr>
            <a:r>
              <a:rPr lang="en-US" sz="10262" dirty="0">
                <a:solidFill>
                  <a:srgbClr val="FFFFFF"/>
                </a:solidFill>
                <a:latin typeface="Fredoka One" panose="02000000000000000000" pitchFamily="2" charset="0"/>
              </a:rPr>
              <a:t>No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267200" y="5555238"/>
            <a:ext cx="97536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dirty="0">
                <a:solidFill>
                  <a:srgbClr val="3D397B"/>
                </a:solidFill>
                <a:latin typeface="Agrandir Medium"/>
              </a:rPr>
              <a:t>I have a stomach ache. </a:t>
            </a:r>
          </a:p>
        </p:txBody>
      </p:sp>
      <p:sp>
        <p:nvSpPr>
          <p:cNvPr id="13" name="Freeform 13"/>
          <p:cNvSpPr/>
          <p:nvPr/>
        </p:nvSpPr>
        <p:spPr>
          <a:xfrm rot="489102">
            <a:off x="12980590" y="3976563"/>
            <a:ext cx="5719206" cy="6929208"/>
          </a:xfrm>
          <a:custGeom>
            <a:avLst/>
            <a:gdLst/>
            <a:ahLst/>
            <a:cxnLst/>
            <a:rect l="l" t="t" r="r" b="b"/>
            <a:pathLst>
              <a:path w="5719206" h="6929208">
                <a:moveTo>
                  <a:pt x="0" y="0"/>
                </a:moveTo>
                <a:lnTo>
                  <a:pt x="5719207" y="0"/>
                </a:lnTo>
                <a:lnTo>
                  <a:pt x="5719207" y="6929208"/>
                </a:lnTo>
                <a:lnTo>
                  <a:pt x="0" y="69292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93979" r="-22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919623">
            <a:off x="11621619" y="8150210"/>
            <a:ext cx="1597960" cy="1723291"/>
          </a:xfrm>
          <a:custGeom>
            <a:avLst/>
            <a:gdLst/>
            <a:ahLst/>
            <a:cxnLst/>
            <a:rect l="l" t="t" r="r" b="b"/>
            <a:pathLst>
              <a:path w="1597960" h="1723291">
                <a:moveTo>
                  <a:pt x="0" y="0"/>
                </a:moveTo>
                <a:lnTo>
                  <a:pt x="1597960" y="0"/>
                </a:lnTo>
                <a:lnTo>
                  <a:pt x="1597960" y="1723291"/>
                </a:lnTo>
                <a:lnTo>
                  <a:pt x="0" y="17232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685595">
            <a:off x="1229109" y="663708"/>
            <a:ext cx="2067888" cy="2230075"/>
          </a:xfrm>
          <a:custGeom>
            <a:avLst/>
            <a:gdLst/>
            <a:ahLst/>
            <a:cxnLst/>
            <a:rect l="l" t="t" r="r" b="b"/>
            <a:pathLst>
              <a:path w="2067888" h="2230075">
                <a:moveTo>
                  <a:pt x="0" y="0"/>
                </a:moveTo>
                <a:lnTo>
                  <a:pt x="2067888" y="0"/>
                </a:lnTo>
                <a:lnTo>
                  <a:pt x="2067888" y="2230076"/>
                </a:lnTo>
                <a:lnTo>
                  <a:pt x="0" y="22300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312049">
            <a:off x="11828990" y="2203212"/>
            <a:ext cx="2144525" cy="582010"/>
          </a:xfrm>
          <a:custGeom>
            <a:avLst/>
            <a:gdLst/>
            <a:ahLst/>
            <a:cxnLst/>
            <a:rect l="l" t="t" r="r" b="b"/>
            <a:pathLst>
              <a:path w="2144525" h="582010">
                <a:moveTo>
                  <a:pt x="0" y="0"/>
                </a:moveTo>
                <a:lnTo>
                  <a:pt x="2144525" y="0"/>
                </a:lnTo>
                <a:lnTo>
                  <a:pt x="2144525" y="582010"/>
                </a:lnTo>
                <a:lnTo>
                  <a:pt x="0" y="582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572334">
            <a:off x="2064104" y="7009196"/>
            <a:ext cx="2144525" cy="582010"/>
          </a:xfrm>
          <a:custGeom>
            <a:avLst/>
            <a:gdLst/>
            <a:ahLst/>
            <a:cxnLst/>
            <a:rect l="l" t="t" r="r" b="b"/>
            <a:pathLst>
              <a:path w="2144525" h="582010">
                <a:moveTo>
                  <a:pt x="0" y="0"/>
                </a:moveTo>
                <a:lnTo>
                  <a:pt x="2144525" y="0"/>
                </a:lnTo>
                <a:lnTo>
                  <a:pt x="2144525" y="582011"/>
                </a:lnTo>
                <a:lnTo>
                  <a:pt x="0" y="582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698175">
            <a:off x="-521399" y="6631676"/>
            <a:ext cx="1502257" cy="407703"/>
          </a:xfrm>
          <a:custGeom>
            <a:avLst/>
            <a:gdLst/>
            <a:ahLst/>
            <a:cxnLst/>
            <a:rect l="l" t="t" r="r" b="b"/>
            <a:pathLst>
              <a:path w="1502257" h="407703">
                <a:moveTo>
                  <a:pt x="0" y="0"/>
                </a:moveTo>
                <a:lnTo>
                  <a:pt x="1502257" y="0"/>
                </a:lnTo>
                <a:lnTo>
                  <a:pt x="1502257" y="407703"/>
                </a:lnTo>
                <a:lnTo>
                  <a:pt x="0" y="40770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312049">
            <a:off x="17625441" y="3499388"/>
            <a:ext cx="1638902" cy="444787"/>
          </a:xfrm>
          <a:custGeom>
            <a:avLst/>
            <a:gdLst/>
            <a:ahLst/>
            <a:cxnLst/>
            <a:rect l="l" t="t" r="r" b="b"/>
            <a:pathLst>
              <a:path w="1638902" h="444787">
                <a:moveTo>
                  <a:pt x="0" y="0"/>
                </a:moveTo>
                <a:lnTo>
                  <a:pt x="1638902" y="0"/>
                </a:lnTo>
                <a:lnTo>
                  <a:pt x="1638902" y="444787"/>
                </a:lnTo>
                <a:lnTo>
                  <a:pt x="0" y="4447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B02C9800-8B77-A27C-6D5E-C2D03E342841}"/>
              </a:ext>
            </a:extLst>
          </p:cNvPr>
          <p:cNvSpPr txBox="1"/>
          <p:nvPr/>
        </p:nvSpPr>
        <p:spPr>
          <a:xfrm>
            <a:off x="7568320" y="2323866"/>
            <a:ext cx="3546468" cy="814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8"/>
              </a:lnSpc>
            </a:pPr>
            <a:r>
              <a:rPr lang="en-US" sz="6600" b="1" dirty="0">
                <a:solidFill>
                  <a:srgbClr val="3D397B"/>
                </a:solidFill>
                <a:latin typeface="Fredoka One" panose="02000000000000000000" pitchFamily="2" charset="0"/>
              </a:rPr>
              <a:t>Answer</a:t>
            </a:r>
          </a:p>
        </p:txBody>
      </p:sp>
    </p:spTree>
  </p:cSld>
  <p:clrMapOvr>
    <a:masterClrMapping/>
  </p:clrMapOvr>
  <p:transition spd="slow">
    <p:push/>
    <p:sndAc>
      <p:stSnd>
        <p:snd r:embed="rId2" name="negative_beeps-6008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80F1D7-A217-718A-94EF-1EF7FEFDC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8798"/>
            <a:ext cx="18288000" cy="10315798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 rot="-83564">
            <a:off x="-8071277" y="7223067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59" y="0"/>
                </a:lnTo>
                <a:lnTo>
                  <a:pt x="12418159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5999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51428">
            <a:off x="14153871" y="-1942552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59" y="0"/>
                </a:lnTo>
                <a:lnTo>
                  <a:pt x="12418159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5999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919623">
            <a:off x="1021804" y="5884531"/>
            <a:ext cx="1155268" cy="1245877"/>
          </a:xfrm>
          <a:custGeom>
            <a:avLst/>
            <a:gdLst/>
            <a:ahLst/>
            <a:cxnLst/>
            <a:rect l="l" t="t" r="r" b="b"/>
            <a:pathLst>
              <a:path w="1155268" h="1245877">
                <a:moveTo>
                  <a:pt x="0" y="0"/>
                </a:moveTo>
                <a:lnTo>
                  <a:pt x="1155268" y="0"/>
                </a:lnTo>
                <a:lnTo>
                  <a:pt x="1155268" y="1245878"/>
                </a:lnTo>
                <a:lnTo>
                  <a:pt x="0" y="12458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685595">
            <a:off x="16463745" y="3943716"/>
            <a:ext cx="1155268" cy="1245877"/>
          </a:xfrm>
          <a:custGeom>
            <a:avLst/>
            <a:gdLst/>
            <a:ahLst/>
            <a:cxnLst/>
            <a:rect l="l" t="t" r="r" b="b"/>
            <a:pathLst>
              <a:path w="1155268" h="1245877">
                <a:moveTo>
                  <a:pt x="0" y="0"/>
                </a:moveTo>
                <a:lnTo>
                  <a:pt x="1155269" y="0"/>
                </a:lnTo>
                <a:lnTo>
                  <a:pt x="1155269" y="1245878"/>
                </a:lnTo>
                <a:lnTo>
                  <a:pt x="0" y="12458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39C4A9A3-22DD-4368-39EC-01C51F271A34}"/>
              </a:ext>
            </a:extLst>
          </p:cNvPr>
          <p:cNvSpPr txBox="1"/>
          <p:nvPr/>
        </p:nvSpPr>
        <p:spPr>
          <a:xfrm>
            <a:off x="2518758" y="2255276"/>
            <a:ext cx="13970315" cy="1513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11792"/>
              </a:lnSpc>
              <a:spcBef>
                <a:spcPct val="0"/>
              </a:spcBef>
            </a:pPr>
            <a:r>
              <a:rPr lang="en-US" sz="10166" u="none" dirty="0">
                <a:solidFill>
                  <a:srgbClr val="FFFFFF"/>
                </a:solidFill>
                <a:latin typeface="Fredoka One" panose="02000000000000000000" pitchFamily="2" charset="0"/>
              </a:rPr>
              <a:t>I have a sore throat.</a:t>
            </a:r>
          </a:p>
        </p:txBody>
      </p:sp>
      <p:grpSp>
        <p:nvGrpSpPr>
          <p:cNvPr id="21" name="Group 10">
            <a:extLst>
              <a:ext uri="{FF2B5EF4-FFF2-40B4-BE49-F238E27FC236}">
                <a16:creationId xmlns:a16="http://schemas.microsoft.com/office/drawing/2014/main" id="{CBFB5DDC-52F2-F7DB-8A05-91D2671D065E}"/>
              </a:ext>
            </a:extLst>
          </p:cNvPr>
          <p:cNvGrpSpPr/>
          <p:nvPr/>
        </p:nvGrpSpPr>
        <p:grpSpPr>
          <a:xfrm>
            <a:off x="5638800" y="4410196"/>
            <a:ext cx="7010399" cy="881487"/>
            <a:chOff x="0" y="0"/>
            <a:chExt cx="2424362" cy="406400"/>
          </a:xfrm>
        </p:grpSpPr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EE97A6F2-7715-460B-6CA5-836951F09A8B}"/>
                </a:ext>
              </a:extLst>
            </p:cNvPr>
            <p:cNvSpPr/>
            <p:nvPr/>
          </p:nvSpPr>
          <p:spPr>
            <a:xfrm>
              <a:off x="0" y="0"/>
              <a:ext cx="2424362" cy="406400"/>
            </a:xfrm>
            <a:custGeom>
              <a:avLst/>
              <a:gdLst/>
              <a:ahLst/>
              <a:cxnLst/>
              <a:rect l="l" t="t" r="r" b="b"/>
              <a:pathLst>
                <a:path w="2424362" h="406400">
                  <a:moveTo>
                    <a:pt x="33862" y="0"/>
                  </a:moveTo>
                  <a:lnTo>
                    <a:pt x="2390499" y="0"/>
                  </a:lnTo>
                  <a:cubicBezTo>
                    <a:pt x="2409201" y="0"/>
                    <a:pt x="2424362" y="15161"/>
                    <a:pt x="2424362" y="33862"/>
                  </a:cubicBezTo>
                  <a:lnTo>
                    <a:pt x="2424362" y="372538"/>
                  </a:lnTo>
                  <a:cubicBezTo>
                    <a:pt x="2424362" y="381519"/>
                    <a:pt x="2420794" y="390132"/>
                    <a:pt x="2414444" y="396482"/>
                  </a:cubicBezTo>
                  <a:cubicBezTo>
                    <a:pt x="2408093" y="402832"/>
                    <a:pt x="2399480" y="406400"/>
                    <a:pt x="2390499" y="406400"/>
                  </a:cubicBezTo>
                  <a:lnTo>
                    <a:pt x="33862" y="406400"/>
                  </a:lnTo>
                  <a:cubicBezTo>
                    <a:pt x="15161" y="406400"/>
                    <a:pt x="0" y="391239"/>
                    <a:pt x="0" y="372538"/>
                  </a:cubicBezTo>
                  <a:lnTo>
                    <a:pt x="0" y="33862"/>
                  </a:lnTo>
                  <a:cubicBezTo>
                    <a:pt x="0" y="15161"/>
                    <a:pt x="15161" y="0"/>
                    <a:pt x="33862" y="0"/>
                  </a:cubicBezTo>
                  <a:close/>
                </a:path>
              </a:pathLst>
            </a:custGeom>
            <a:solidFill>
              <a:srgbClr val="FDA3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B5E5FCD4-CA7E-0879-8E87-AB64E97BFE52}"/>
                </a:ext>
              </a:extLst>
            </p:cNvPr>
            <p:cNvSpPr txBox="1"/>
            <p:nvPr/>
          </p:nvSpPr>
          <p:spPr>
            <a:xfrm>
              <a:off x="0" y="-76200"/>
              <a:ext cx="2424362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74"/>
                </a:lnSpc>
              </a:pPr>
              <a:endParaRPr/>
            </a:p>
          </p:txBody>
        </p:sp>
      </p:grpSp>
      <p:sp>
        <p:nvSpPr>
          <p:cNvPr id="25" name="TextBox 9">
            <a:extLst>
              <a:ext uri="{FF2B5EF4-FFF2-40B4-BE49-F238E27FC236}">
                <a16:creationId xmlns:a16="http://schemas.microsoft.com/office/drawing/2014/main" id="{CDD5DD88-F534-2067-0001-7F0241CCD26F}"/>
              </a:ext>
            </a:extLst>
          </p:cNvPr>
          <p:cNvSpPr txBox="1"/>
          <p:nvPr/>
        </p:nvSpPr>
        <p:spPr>
          <a:xfrm>
            <a:off x="6935383" y="1104900"/>
            <a:ext cx="3987163" cy="5840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7"/>
              </a:lnSpc>
            </a:pPr>
            <a:r>
              <a:rPr lang="en-US" sz="3305" dirty="0">
                <a:solidFill>
                  <a:srgbClr val="FDA3B7"/>
                </a:solidFill>
                <a:latin typeface="Fredoka One" panose="02000000000000000000" pitchFamily="2" charset="0"/>
              </a:rPr>
              <a:t> </a:t>
            </a:r>
            <a:r>
              <a:rPr lang="en-US" sz="6000" dirty="0">
                <a:solidFill>
                  <a:srgbClr val="FDA3B7"/>
                </a:solidFill>
                <a:latin typeface="Fredoka One" panose="02000000000000000000" pitchFamily="2" charset="0"/>
              </a:rPr>
              <a:t>Question</a:t>
            </a:r>
            <a:endParaRPr lang="en-US" sz="3305" dirty="0">
              <a:solidFill>
                <a:srgbClr val="FDA3B7"/>
              </a:solidFill>
              <a:latin typeface="Fredoka One" panose="02000000000000000000" pitchFamily="2" charset="0"/>
            </a:endParaRP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6476195F-A159-71F6-AA60-1EFB6A77E443}"/>
              </a:ext>
            </a:extLst>
          </p:cNvPr>
          <p:cNvSpPr txBox="1"/>
          <p:nvPr/>
        </p:nvSpPr>
        <p:spPr>
          <a:xfrm>
            <a:off x="6223866" y="4635690"/>
            <a:ext cx="586739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7"/>
              </a:lnSpc>
            </a:pPr>
            <a:r>
              <a:rPr lang="en-US" sz="4400" b="1" dirty="0">
                <a:solidFill>
                  <a:srgbClr val="3D397B"/>
                </a:solidFill>
                <a:latin typeface="Agrandir Medium"/>
              </a:rPr>
              <a:t>You have 5 seconds.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2693F7B-78C9-9286-273E-EF2174706DFD}"/>
              </a:ext>
            </a:extLst>
          </p:cNvPr>
          <p:cNvSpPr/>
          <p:nvPr/>
        </p:nvSpPr>
        <p:spPr>
          <a:xfrm>
            <a:off x="5452561" y="5822025"/>
            <a:ext cx="3452619" cy="4545545"/>
          </a:xfrm>
          <a:custGeom>
            <a:avLst/>
            <a:gdLst/>
            <a:ahLst/>
            <a:cxnLst/>
            <a:rect l="l" t="t" r="r" b="b"/>
            <a:pathLst>
              <a:path w="3137535" h="4114800">
                <a:moveTo>
                  <a:pt x="0" y="0"/>
                </a:moveTo>
                <a:lnTo>
                  <a:pt x="3137535" y="0"/>
                </a:lnTo>
                <a:lnTo>
                  <a:pt x="3137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6" name="[NO COPYRIGHT ANIMATION] 5-second Countdown Timer in Fire with Sound Effect">
            <a:hlinkClick r:id="" action="ppaction://media"/>
            <a:extLst>
              <a:ext uri="{FF2B5EF4-FFF2-40B4-BE49-F238E27FC236}">
                <a16:creationId xmlns:a16="http://schemas.microsoft.com/office/drawing/2014/main" id="{A3818E00-9739-10C5-D0F7-96F92FBCB5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10987" y="5855516"/>
            <a:ext cx="6778863" cy="3813110"/>
          </a:xfrm>
          <a:prstGeom prst="rect">
            <a:avLst/>
          </a:prstGeom>
        </p:spPr>
      </p:pic>
    </p:spTree>
  </p:cSld>
  <p:clrMapOvr>
    <a:masterClrMapping/>
  </p:clrMapOvr>
  <p:transition spd="slow">
    <p:push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C2BCB18-9777-0CA9-8026-435461C6B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776" y="-66256"/>
            <a:ext cx="18467454" cy="1035325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551428">
            <a:off x="10090990" y="-2900080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60" y="0"/>
                </a:lnTo>
                <a:lnTo>
                  <a:pt x="12418160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81972">
            <a:off x="-6756157" y="7766600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59" y="0"/>
                </a:lnTo>
                <a:lnTo>
                  <a:pt x="12418159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211486" y="1198039"/>
            <a:ext cx="15865028" cy="8060261"/>
            <a:chOff x="0" y="0"/>
            <a:chExt cx="3798020" cy="192959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98020" cy="1929592"/>
            </a:xfrm>
            <a:custGeom>
              <a:avLst/>
              <a:gdLst/>
              <a:ahLst/>
              <a:cxnLst/>
              <a:rect l="l" t="t" r="r" b="b"/>
              <a:pathLst>
                <a:path w="3798020" h="1929592">
                  <a:moveTo>
                    <a:pt x="24887" y="0"/>
                  </a:moveTo>
                  <a:lnTo>
                    <a:pt x="3773133" y="0"/>
                  </a:lnTo>
                  <a:cubicBezTo>
                    <a:pt x="3779734" y="0"/>
                    <a:pt x="3786064" y="2622"/>
                    <a:pt x="3790731" y="7289"/>
                  </a:cubicBezTo>
                  <a:cubicBezTo>
                    <a:pt x="3795399" y="11957"/>
                    <a:pt x="3798020" y="18287"/>
                    <a:pt x="3798020" y="24887"/>
                  </a:cubicBezTo>
                  <a:lnTo>
                    <a:pt x="3798020" y="1904705"/>
                  </a:lnTo>
                  <a:cubicBezTo>
                    <a:pt x="3798020" y="1911305"/>
                    <a:pt x="3795399" y="1917636"/>
                    <a:pt x="3790731" y="1922303"/>
                  </a:cubicBezTo>
                  <a:cubicBezTo>
                    <a:pt x="3786064" y="1926970"/>
                    <a:pt x="3779734" y="1929592"/>
                    <a:pt x="3773133" y="1929592"/>
                  </a:cubicBezTo>
                  <a:lnTo>
                    <a:pt x="24887" y="1929592"/>
                  </a:lnTo>
                  <a:cubicBezTo>
                    <a:pt x="18287" y="1929592"/>
                    <a:pt x="11957" y="1926970"/>
                    <a:pt x="7289" y="1922303"/>
                  </a:cubicBezTo>
                  <a:cubicBezTo>
                    <a:pt x="2622" y="1917636"/>
                    <a:pt x="0" y="1911305"/>
                    <a:pt x="0" y="1904705"/>
                  </a:cubicBezTo>
                  <a:lnTo>
                    <a:pt x="0" y="24887"/>
                  </a:lnTo>
                  <a:cubicBezTo>
                    <a:pt x="0" y="18287"/>
                    <a:pt x="2622" y="11957"/>
                    <a:pt x="7289" y="7289"/>
                  </a:cubicBezTo>
                  <a:cubicBezTo>
                    <a:pt x="11957" y="2622"/>
                    <a:pt x="18287" y="0"/>
                    <a:pt x="24887" y="0"/>
                  </a:cubicBezTo>
                  <a:close/>
                </a:path>
              </a:pathLst>
            </a:custGeom>
            <a:solidFill>
              <a:srgbClr val="FAEFDE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798020" cy="19676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1919623">
            <a:off x="11439420" y="8271267"/>
            <a:ext cx="1597960" cy="1723291"/>
          </a:xfrm>
          <a:custGeom>
            <a:avLst/>
            <a:gdLst/>
            <a:ahLst/>
            <a:cxnLst/>
            <a:rect l="l" t="t" r="r" b="b"/>
            <a:pathLst>
              <a:path w="1597960" h="1723291">
                <a:moveTo>
                  <a:pt x="0" y="0"/>
                </a:moveTo>
                <a:lnTo>
                  <a:pt x="1597960" y="0"/>
                </a:lnTo>
                <a:lnTo>
                  <a:pt x="1597960" y="1723291"/>
                </a:lnTo>
                <a:lnTo>
                  <a:pt x="0" y="17232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685595">
            <a:off x="2095730" y="182736"/>
            <a:ext cx="2067888" cy="2230075"/>
          </a:xfrm>
          <a:custGeom>
            <a:avLst/>
            <a:gdLst/>
            <a:ahLst/>
            <a:cxnLst/>
            <a:rect l="l" t="t" r="r" b="b"/>
            <a:pathLst>
              <a:path w="2067888" h="2230075">
                <a:moveTo>
                  <a:pt x="0" y="0"/>
                </a:moveTo>
                <a:lnTo>
                  <a:pt x="2067889" y="0"/>
                </a:lnTo>
                <a:lnTo>
                  <a:pt x="2067889" y="2230076"/>
                </a:lnTo>
                <a:lnTo>
                  <a:pt x="0" y="22300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547078" y="3198389"/>
            <a:ext cx="1502257" cy="407703"/>
          </a:xfrm>
          <a:custGeom>
            <a:avLst/>
            <a:gdLst/>
            <a:ahLst/>
            <a:cxnLst/>
            <a:rect l="l" t="t" r="r" b="b"/>
            <a:pathLst>
              <a:path w="1502257" h="407703">
                <a:moveTo>
                  <a:pt x="0" y="0"/>
                </a:moveTo>
                <a:lnTo>
                  <a:pt x="1502257" y="0"/>
                </a:lnTo>
                <a:lnTo>
                  <a:pt x="1502257" y="407703"/>
                </a:lnTo>
                <a:lnTo>
                  <a:pt x="0" y="4077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312049">
            <a:off x="17468549" y="7218773"/>
            <a:ext cx="1638902" cy="444787"/>
          </a:xfrm>
          <a:custGeom>
            <a:avLst/>
            <a:gdLst/>
            <a:ahLst/>
            <a:cxnLst/>
            <a:rect l="l" t="t" r="r" b="b"/>
            <a:pathLst>
              <a:path w="1638902" h="444787">
                <a:moveTo>
                  <a:pt x="0" y="0"/>
                </a:moveTo>
                <a:lnTo>
                  <a:pt x="1638902" y="0"/>
                </a:lnTo>
                <a:lnTo>
                  <a:pt x="1638902" y="444787"/>
                </a:lnTo>
                <a:lnTo>
                  <a:pt x="0" y="4447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8715EC14-CA1B-E8BB-FD08-733C30AF9EBA}"/>
              </a:ext>
            </a:extLst>
          </p:cNvPr>
          <p:cNvSpPr txBox="1"/>
          <p:nvPr/>
        </p:nvSpPr>
        <p:spPr>
          <a:xfrm>
            <a:off x="8458200" y="2300961"/>
            <a:ext cx="3546468" cy="814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8"/>
              </a:lnSpc>
            </a:pPr>
            <a:r>
              <a:rPr lang="en-US" sz="6600" b="1" dirty="0">
                <a:solidFill>
                  <a:srgbClr val="3D397B"/>
                </a:solidFill>
                <a:latin typeface="Fredoka One" panose="02000000000000000000" pitchFamily="2" charset="0"/>
              </a:rPr>
              <a:t>Answer</a:t>
            </a:r>
          </a:p>
        </p:txBody>
      </p:sp>
      <p:grpSp>
        <p:nvGrpSpPr>
          <p:cNvPr id="19" name="Group 7">
            <a:extLst>
              <a:ext uri="{FF2B5EF4-FFF2-40B4-BE49-F238E27FC236}">
                <a16:creationId xmlns:a16="http://schemas.microsoft.com/office/drawing/2014/main" id="{0DDD453A-80B2-672F-6C9F-E511FCCC641C}"/>
              </a:ext>
            </a:extLst>
          </p:cNvPr>
          <p:cNvGrpSpPr/>
          <p:nvPr/>
        </p:nvGrpSpPr>
        <p:grpSpPr>
          <a:xfrm>
            <a:off x="5638800" y="3606092"/>
            <a:ext cx="8936821" cy="3418133"/>
            <a:chOff x="0" y="0"/>
            <a:chExt cx="1558318" cy="406400"/>
          </a:xfrm>
        </p:grpSpPr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2BE3A19D-C852-31AD-6E51-6775B3287725}"/>
                </a:ext>
              </a:extLst>
            </p:cNvPr>
            <p:cNvSpPr/>
            <p:nvPr/>
          </p:nvSpPr>
          <p:spPr>
            <a:xfrm>
              <a:off x="0" y="0"/>
              <a:ext cx="1558318" cy="406400"/>
            </a:xfrm>
            <a:custGeom>
              <a:avLst/>
              <a:gdLst/>
              <a:ahLst/>
              <a:cxnLst/>
              <a:rect l="l" t="t" r="r" b="b"/>
              <a:pathLst>
                <a:path w="1558318" h="406400">
                  <a:moveTo>
                    <a:pt x="58508" y="0"/>
                  </a:moveTo>
                  <a:lnTo>
                    <a:pt x="1499810" y="0"/>
                  </a:lnTo>
                  <a:cubicBezTo>
                    <a:pt x="1532123" y="0"/>
                    <a:pt x="1558318" y="26195"/>
                    <a:pt x="1558318" y="58508"/>
                  </a:cubicBezTo>
                  <a:lnTo>
                    <a:pt x="1558318" y="347892"/>
                  </a:lnTo>
                  <a:cubicBezTo>
                    <a:pt x="1558318" y="363409"/>
                    <a:pt x="1552154" y="378291"/>
                    <a:pt x="1541181" y="389263"/>
                  </a:cubicBezTo>
                  <a:cubicBezTo>
                    <a:pt x="1530209" y="400236"/>
                    <a:pt x="1515327" y="406400"/>
                    <a:pt x="1499810" y="406400"/>
                  </a:cubicBezTo>
                  <a:lnTo>
                    <a:pt x="58508" y="406400"/>
                  </a:lnTo>
                  <a:cubicBezTo>
                    <a:pt x="42991" y="406400"/>
                    <a:pt x="28109" y="400236"/>
                    <a:pt x="17137" y="389263"/>
                  </a:cubicBezTo>
                  <a:cubicBezTo>
                    <a:pt x="6164" y="378291"/>
                    <a:pt x="0" y="363409"/>
                    <a:pt x="0" y="347892"/>
                  </a:cubicBezTo>
                  <a:lnTo>
                    <a:pt x="0" y="58508"/>
                  </a:lnTo>
                  <a:cubicBezTo>
                    <a:pt x="0" y="42991"/>
                    <a:pt x="6164" y="28109"/>
                    <a:pt x="17137" y="17137"/>
                  </a:cubicBezTo>
                  <a:cubicBezTo>
                    <a:pt x="28109" y="6164"/>
                    <a:pt x="42991" y="0"/>
                    <a:pt x="58508" y="0"/>
                  </a:cubicBezTo>
                  <a:close/>
                </a:path>
              </a:pathLst>
            </a:custGeom>
            <a:solidFill>
              <a:srgbClr val="3D397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9">
              <a:extLst>
                <a:ext uri="{FF2B5EF4-FFF2-40B4-BE49-F238E27FC236}">
                  <a16:creationId xmlns:a16="http://schemas.microsoft.com/office/drawing/2014/main" id="{1A1519FA-C66B-CE2B-CC69-8FAAE68F2740}"/>
                </a:ext>
              </a:extLst>
            </p:cNvPr>
            <p:cNvSpPr txBox="1"/>
            <p:nvPr/>
          </p:nvSpPr>
          <p:spPr>
            <a:xfrm>
              <a:off x="0" y="-76200"/>
              <a:ext cx="1558318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74"/>
                </a:lnSpc>
              </a:pPr>
              <a:endParaRPr/>
            </a:p>
          </p:txBody>
        </p:sp>
      </p:grpSp>
      <p:sp>
        <p:nvSpPr>
          <p:cNvPr id="22" name="TextBox 11">
            <a:extLst>
              <a:ext uri="{FF2B5EF4-FFF2-40B4-BE49-F238E27FC236}">
                <a16:creationId xmlns:a16="http://schemas.microsoft.com/office/drawing/2014/main" id="{A352DE1A-85FA-EEA6-5C02-DE7BBF8655AF}"/>
              </a:ext>
            </a:extLst>
          </p:cNvPr>
          <p:cNvSpPr txBox="1"/>
          <p:nvPr/>
        </p:nvSpPr>
        <p:spPr>
          <a:xfrm>
            <a:off x="7632351" y="4954902"/>
            <a:ext cx="4791736" cy="178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4"/>
              </a:lnSpc>
            </a:pPr>
            <a:r>
              <a:rPr lang="en-US" sz="21400" dirty="0">
                <a:solidFill>
                  <a:srgbClr val="FFFFFF"/>
                </a:solidFill>
                <a:latin typeface="Fredoka One" panose="02000000000000000000" pitchFamily="2" charset="0"/>
              </a:rPr>
              <a:t>Yes</a:t>
            </a:r>
          </a:p>
        </p:txBody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id="{1BF1C2C5-DECF-5D1E-2BCF-82A3E98EE4AC}"/>
              </a:ext>
            </a:extLst>
          </p:cNvPr>
          <p:cNvSpPr/>
          <p:nvPr/>
        </p:nvSpPr>
        <p:spPr>
          <a:xfrm rot="489102">
            <a:off x="-960361" y="3513394"/>
            <a:ext cx="5719206" cy="6929208"/>
          </a:xfrm>
          <a:custGeom>
            <a:avLst/>
            <a:gdLst/>
            <a:ahLst/>
            <a:cxnLst/>
            <a:rect l="l" t="t" r="r" b="b"/>
            <a:pathLst>
              <a:path w="5719206" h="6929208">
                <a:moveTo>
                  <a:pt x="0" y="0"/>
                </a:moveTo>
                <a:lnTo>
                  <a:pt x="5719206" y="0"/>
                </a:lnTo>
                <a:lnTo>
                  <a:pt x="5719206" y="6929208"/>
                </a:lnTo>
                <a:lnTo>
                  <a:pt x="0" y="69292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r="-96205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/>
    <p:sndAc>
      <p:stSnd>
        <p:snd r:embed="rId2" name="065492_tadawav-80833.wav"/>
      </p:stSnd>
    </p:sndAc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CDFEA5-BCB6-03A5-828A-B8C14223B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8798"/>
            <a:ext cx="18288000" cy="10315798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 rot="-83564">
            <a:off x="13916059" y="7424079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60" y="0"/>
                </a:lnTo>
                <a:lnTo>
                  <a:pt x="12418160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5999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51428">
            <a:off x="-8266305" y="-1467496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60" y="0"/>
                </a:lnTo>
                <a:lnTo>
                  <a:pt x="12418160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5999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919623">
            <a:off x="1003052" y="3428770"/>
            <a:ext cx="1155268" cy="1245877"/>
          </a:xfrm>
          <a:custGeom>
            <a:avLst/>
            <a:gdLst/>
            <a:ahLst/>
            <a:cxnLst/>
            <a:rect l="l" t="t" r="r" b="b"/>
            <a:pathLst>
              <a:path w="1155268" h="1245877">
                <a:moveTo>
                  <a:pt x="0" y="0"/>
                </a:moveTo>
                <a:lnTo>
                  <a:pt x="1155268" y="0"/>
                </a:lnTo>
                <a:lnTo>
                  <a:pt x="1155268" y="1245878"/>
                </a:lnTo>
                <a:lnTo>
                  <a:pt x="0" y="12458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685595">
            <a:off x="16389717" y="5703612"/>
            <a:ext cx="1155268" cy="1245877"/>
          </a:xfrm>
          <a:custGeom>
            <a:avLst/>
            <a:gdLst/>
            <a:ahLst/>
            <a:cxnLst/>
            <a:rect l="l" t="t" r="r" b="b"/>
            <a:pathLst>
              <a:path w="1155268" h="1245877">
                <a:moveTo>
                  <a:pt x="0" y="0"/>
                </a:moveTo>
                <a:lnTo>
                  <a:pt x="1155268" y="0"/>
                </a:lnTo>
                <a:lnTo>
                  <a:pt x="1155268" y="1245877"/>
                </a:lnTo>
                <a:lnTo>
                  <a:pt x="0" y="1245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B4AE551D-0DAD-2A59-927F-B49DA47E3E9D}"/>
              </a:ext>
            </a:extLst>
          </p:cNvPr>
          <p:cNvSpPr txBox="1"/>
          <p:nvPr/>
        </p:nvSpPr>
        <p:spPr>
          <a:xfrm>
            <a:off x="3778298" y="2122555"/>
            <a:ext cx="13132035" cy="1513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11792"/>
              </a:lnSpc>
              <a:spcBef>
                <a:spcPct val="0"/>
              </a:spcBef>
            </a:pPr>
            <a:r>
              <a:rPr lang="en-US" sz="10166" u="none" dirty="0">
                <a:solidFill>
                  <a:srgbClr val="FFFFFF"/>
                </a:solidFill>
                <a:latin typeface="Fredoka One" panose="02000000000000000000" pitchFamily="2" charset="0"/>
              </a:rPr>
              <a:t>I am </a:t>
            </a:r>
            <a:r>
              <a:rPr lang="en-US" sz="10166" u="none">
                <a:solidFill>
                  <a:srgbClr val="FFFFFF"/>
                </a:solidFill>
                <a:latin typeface="Fredoka One" panose="02000000000000000000" pitchFamily="2" charset="0"/>
              </a:rPr>
              <a:t>very well.</a:t>
            </a:r>
            <a:endParaRPr lang="en-US" sz="10166" u="none" dirty="0">
              <a:solidFill>
                <a:srgbClr val="FFFFFF"/>
              </a:solidFill>
              <a:latin typeface="Fredoka One" panose="02000000000000000000" pitchFamily="2" charset="0"/>
            </a:endParaRPr>
          </a:p>
        </p:txBody>
      </p:sp>
      <p:grpSp>
        <p:nvGrpSpPr>
          <p:cNvPr id="21" name="Group 10">
            <a:extLst>
              <a:ext uri="{FF2B5EF4-FFF2-40B4-BE49-F238E27FC236}">
                <a16:creationId xmlns:a16="http://schemas.microsoft.com/office/drawing/2014/main" id="{D692C4FF-C443-6D46-B79E-9298A9B4636F}"/>
              </a:ext>
            </a:extLst>
          </p:cNvPr>
          <p:cNvGrpSpPr/>
          <p:nvPr/>
        </p:nvGrpSpPr>
        <p:grpSpPr>
          <a:xfrm>
            <a:off x="6261965" y="4247614"/>
            <a:ext cx="7010399" cy="881487"/>
            <a:chOff x="0" y="0"/>
            <a:chExt cx="2424362" cy="406400"/>
          </a:xfrm>
        </p:grpSpPr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1DCE17FB-6C5C-2881-54BC-B399288007AE}"/>
                </a:ext>
              </a:extLst>
            </p:cNvPr>
            <p:cNvSpPr/>
            <p:nvPr/>
          </p:nvSpPr>
          <p:spPr>
            <a:xfrm>
              <a:off x="0" y="0"/>
              <a:ext cx="2424362" cy="406400"/>
            </a:xfrm>
            <a:custGeom>
              <a:avLst/>
              <a:gdLst/>
              <a:ahLst/>
              <a:cxnLst/>
              <a:rect l="l" t="t" r="r" b="b"/>
              <a:pathLst>
                <a:path w="2424362" h="406400">
                  <a:moveTo>
                    <a:pt x="33862" y="0"/>
                  </a:moveTo>
                  <a:lnTo>
                    <a:pt x="2390499" y="0"/>
                  </a:lnTo>
                  <a:cubicBezTo>
                    <a:pt x="2409201" y="0"/>
                    <a:pt x="2424362" y="15161"/>
                    <a:pt x="2424362" y="33862"/>
                  </a:cubicBezTo>
                  <a:lnTo>
                    <a:pt x="2424362" y="372538"/>
                  </a:lnTo>
                  <a:cubicBezTo>
                    <a:pt x="2424362" y="381519"/>
                    <a:pt x="2420794" y="390132"/>
                    <a:pt x="2414444" y="396482"/>
                  </a:cubicBezTo>
                  <a:cubicBezTo>
                    <a:pt x="2408093" y="402832"/>
                    <a:pt x="2399480" y="406400"/>
                    <a:pt x="2390499" y="406400"/>
                  </a:cubicBezTo>
                  <a:lnTo>
                    <a:pt x="33862" y="406400"/>
                  </a:lnTo>
                  <a:cubicBezTo>
                    <a:pt x="15161" y="406400"/>
                    <a:pt x="0" y="391239"/>
                    <a:pt x="0" y="372538"/>
                  </a:cubicBezTo>
                  <a:lnTo>
                    <a:pt x="0" y="33862"/>
                  </a:lnTo>
                  <a:cubicBezTo>
                    <a:pt x="0" y="15161"/>
                    <a:pt x="15161" y="0"/>
                    <a:pt x="33862" y="0"/>
                  </a:cubicBezTo>
                  <a:close/>
                </a:path>
              </a:pathLst>
            </a:custGeom>
            <a:solidFill>
              <a:srgbClr val="FDA3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09293CC6-E4A4-9E4B-5D29-68C3906F87A7}"/>
                </a:ext>
              </a:extLst>
            </p:cNvPr>
            <p:cNvSpPr txBox="1"/>
            <p:nvPr/>
          </p:nvSpPr>
          <p:spPr>
            <a:xfrm>
              <a:off x="0" y="-76200"/>
              <a:ext cx="2424362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74"/>
                </a:lnSpc>
              </a:pPr>
              <a:endParaRPr/>
            </a:p>
          </p:txBody>
        </p:sp>
      </p:grpSp>
      <p:sp>
        <p:nvSpPr>
          <p:cNvPr id="25" name="TextBox 9">
            <a:extLst>
              <a:ext uri="{FF2B5EF4-FFF2-40B4-BE49-F238E27FC236}">
                <a16:creationId xmlns:a16="http://schemas.microsoft.com/office/drawing/2014/main" id="{E03DC27B-CA5B-1DA2-413B-E1CDDDE60113}"/>
              </a:ext>
            </a:extLst>
          </p:cNvPr>
          <p:cNvSpPr txBox="1"/>
          <p:nvPr/>
        </p:nvSpPr>
        <p:spPr>
          <a:xfrm>
            <a:off x="7565488" y="1020116"/>
            <a:ext cx="3987163" cy="5840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7"/>
              </a:lnSpc>
            </a:pPr>
            <a:r>
              <a:rPr lang="en-US" sz="3305" dirty="0">
                <a:solidFill>
                  <a:srgbClr val="FDA3B7"/>
                </a:solidFill>
                <a:latin typeface="Fredoka One" panose="02000000000000000000" pitchFamily="2" charset="0"/>
              </a:rPr>
              <a:t> </a:t>
            </a:r>
            <a:r>
              <a:rPr lang="en-US" sz="6000" dirty="0">
                <a:solidFill>
                  <a:srgbClr val="FDA3B7"/>
                </a:solidFill>
                <a:latin typeface="Fredoka One" panose="02000000000000000000" pitchFamily="2" charset="0"/>
              </a:rPr>
              <a:t>Question</a:t>
            </a:r>
            <a:endParaRPr lang="en-US" sz="3305" dirty="0">
              <a:solidFill>
                <a:srgbClr val="FDA3B7"/>
              </a:solidFill>
              <a:latin typeface="Fredoka One" panose="02000000000000000000" pitchFamily="2" charset="0"/>
            </a:endParaRP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B6606ED1-0AFC-14E0-2674-63DC98AF56FC}"/>
              </a:ext>
            </a:extLst>
          </p:cNvPr>
          <p:cNvSpPr txBox="1"/>
          <p:nvPr/>
        </p:nvSpPr>
        <p:spPr>
          <a:xfrm>
            <a:off x="6833466" y="4487507"/>
            <a:ext cx="586739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7"/>
              </a:lnSpc>
            </a:pPr>
            <a:r>
              <a:rPr lang="en-US" sz="4400" b="1" dirty="0">
                <a:solidFill>
                  <a:srgbClr val="3D397B"/>
                </a:solidFill>
                <a:latin typeface="Agrandir Medium"/>
              </a:rPr>
              <a:t>You have 5 seconds.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2FAF0981-7A6E-680D-D9A2-839A4DB01ED7}"/>
              </a:ext>
            </a:extLst>
          </p:cNvPr>
          <p:cNvSpPr/>
          <p:nvPr/>
        </p:nvSpPr>
        <p:spPr>
          <a:xfrm>
            <a:off x="9767164" y="5462688"/>
            <a:ext cx="4727079" cy="4490725"/>
          </a:xfrm>
          <a:custGeom>
            <a:avLst/>
            <a:gdLst/>
            <a:ahLst/>
            <a:cxnLst/>
            <a:rect l="l" t="t" r="r" b="b"/>
            <a:pathLst>
              <a:path w="4727079" h="4490725">
                <a:moveTo>
                  <a:pt x="0" y="0"/>
                </a:moveTo>
                <a:lnTo>
                  <a:pt x="4727080" y="0"/>
                </a:lnTo>
                <a:lnTo>
                  <a:pt x="4727080" y="4490725"/>
                </a:lnTo>
                <a:lnTo>
                  <a:pt x="0" y="44907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6" name="[NO COPYRIGHT ANIMATION] 5-second Countdown Timer in Fire with Sound Effect">
            <a:hlinkClick r:id="" action="ppaction://media"/>
            <a:extLst>
              <a:ext uri="{FF2B5EF4-FFF2-40B4-BE49-F238E27FC236}">
                <a16:creationId xmlns:a16="http://schemas.microsoft.com/office/drawing/2014/main" id="{8CB1C44E-D1BF-2EF1-ED0D-8C0405F117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80924" y="5816551"/>
            <a:ext cx="6778863" cy="3813110"/>
          </a:xfrm>
          <a:prstGeom prst="rect">
            <a:avLst/>
          </a:prstGeom>
        </p:spPr>
      </p:pic>
    </p:spTree>
  </p:cSld>
  <p:clrMapOvr>
    <a:masterClrMapping/>
  </p:clrMapOvr>
  <p:transition spd="slow">
    <p:push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9347080-3EE5-9246-73C4-02DFD3931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776" y="-66256"/>
            <a:ext cx="18467454" cy="1035325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551428">
            <a:off x="12078920" y="-2485017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60" y="0"/>
                </a:lnTo>
                <a:lnTo>
                  <a:pt x="12418160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999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81972">
            <a:off x="-6756157" y="7766600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59" y="0"/>
                </a:lnTo>
                <a:lnTo>
                  <a:pt x="12418159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999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211486" y="1198039"/>
            <a:ext cx="15865028" cy="8060261"/>
            <a:chOff x="0" y="0"/>
            <a:chExt cx="3798020" cy="192959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98020" cy="1929592"/>
            </a:xfrm>
            <a:custGeom>
              <a:avLst/>
              <a:gdLst/>
              <a:ahLst/>
              <a:cxnLst/>
              <a:rect l="l" t="t" r="r" b="b"/>
              <a:pathLst>
                <a:path w="3798020" h="1929592">
                  <a:moveTo>
                    <a:pt x="24887" y="0"/>
                  </a:moveTo>
                  <a:lnTo>
                    <a:pt x="3773133" y="0"/>
                  </a:lnTo>
                  <a:cubicBezTo>
                    <a:pt x="3779734" y="0"/>
                    <a:pt x="3786064" y="2622"/>
                    <a:pt x="3790731" y="7289"/>
                  </a:cubicBezTo>
                  <a:cubicBezTo>
                    <a:pt x="3795399" y="11957"/>
                    <a:pt x="3798020" y="18287"/>
                    <a:pt x="3798020" y="24887"/>
                  </a:cubicBezTo>
                  <a:lnTo>
                    <a:pt x="3798020" y="1904705"/>
                  </a:lnTo>
                  <a:cubicBezTo>
                    <a:pt x="3798020" y="1911305"/>
                    <a:pt x="3795399" y="1917636"/>
                    <a:pt x="3790731" y="1922303"/>
                  </a:cubicBezTo>
                  <a:cubicBezTo>
                    <a:pt x="3786064" y="1926970"/>
                    <a:pt x="3779734" y="1929592"/>
                    <a:pt x="3773133" y="1929592"/>
                  </a:cubicBezTo>
                  <a:lnTo>
                    <a:pt x="24887" y="1929592"/>
                  </a:lnTo>
                  <a:cubicBezTo>
                    <a:pt x="18287" y="1929592"/>
                    <a:pt x="11957" y="1926970"/>
                    <a:pt x="7289" y="1922303"/>
                  </a:cubicBezTo>
                  <a:cubicBezTo>
                    <a:pt x="2622" y="1917636"/>
                    <a:pt x="0" y="1911305"/>
                    <a:pt x="0" y="1904705"/>
                  </a:cubicBezTo>
                  <a:lnTo>
                    <a:pt x="0" y="24887"/>
                  </a:lnTo>
                  <a:cubicBezTo>
                    <a:pt x="0" y="18287"/>
                    <a:pt x="2622" y="11957"/>
                    <a:pt x="7289" y="7289"/>
                  </a:cubicBezTo>
                  <a:cubicBezTo>
                    <a:pt x="11957" y="2622"/>
                    <a:pt x="18287" y="0"/>
                    <a:pt x="24887" y="0"/>
                  </a:cubicBezTo>
                  <a:close/>
                </a:path>
              </a:pathLst>
            </a:custGeom>
            <a:solidFill>
              <a:srgbClr val="FAEFDE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798020" cy="19676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489102">
            <a:off x="12980590" y="3976563"/>
            <a:ext cx="5719206" cy="6929208"/>
          </a:xfrm>
          <a:custGeom>
            <a:avLst/>
            <a:gdLst/>
            <a:ahLst/>
            <a:cxnLst/>
            <a:rect l="l" t="t" r="r" b="b"/>
            <a:pathLst>
              <a:path w="5719206" h="6929208">
                <a:moveTo>
                  <a:pt x="0" y="0"/>
                </a:moveTo>
                <a:lnTo>
                  <a:pt x="5719207" y="0"/>
                </a:lnTo>
                <a:lnTo>
                  <a:pt x="5719207" y="6929208"/>
                </a:lnTo>
                <a:lnTo>
                  <a:pt x="0" y="69292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93979" r="-22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919623">
            <a:off x="11008046" y="8271267"/>
            <a:ext cx="1597960" cy="1723291"/>
          </a:xfrm>
          <a:custGeom>
            <a:avLst/>
            <a:gdLst/>
            <a:ahLst/>
            <a:cxnLst/>
            <a:rect l="l" t="t" r="r" b="b"/>
            <a:pathLst>
              <a:path w="1597960" h="1723291">
                <a:moveTo>
                  <a:pt x="0" y="0"/>
                </a:moveTo>
                <a:lnTo>
                  <a:pt x="1597960" y="0"/>
                </a:lnTo>
                <a:lnTo>
                  <a:pt x="1597960" y="1723291"/>
                </a:lnTo>
                <a:lnTo>
                  <a:pt x="0" y="17232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685595">
            <a:off x="2077361" y="468410"/>
            <a:ext cx="2067888" cy="2230075"/>
          </a:xfrm>
          <a:custGeom>
            <a:avLst/>
            <a:gdLst/>
            <a:ahLst/>
            <a:cxnLst/>
            <a:rect l="l" t="t" r="r" b="b"/>
            <a:pathLst>
              <a:path w="2067888" h="2230075">
                <a:moveTo>
                  <a:pt x="0" y="0"/>
                </a:moveTo>
                <a:lnTo>
                  <a:pt x="2067888" y="0"/>
                </a:lnTo>
                <a:lnTo>
                  <a:pt x="2067888" y="2230075"/>
                </a:lnTo>
                <a:lnTo>
                  <a:pt x="0" y="22300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290771" y="790336"/>
            <a:ext cx="1502257" cy="407703"/>
          </a:xfrm>
          <a:custGeom>
            <a:avLst/>
            <a:gdLst/>
            <a:ahLst/>
            <a:cxnLst/>
            <a:rect l="l" t="t" r="r" b="b"/>
            <a:pathLst>
              <a:path w="1502257" h="407703">
                <a:moveTo>
                  <a:pt x="0" y="0"/>
                </a:moveTo>
                <a:lnTo>
                  <a:pt x="1502257" y="0"/>
                </a:lnTo>
                <a:lnTo>
                  <a:pt x="1502257" y="407703"/>
                </a:lnTo>
                <a:lnTo>
                  <a:pt x="0" y="40770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312049">
            <a:off x="17468549" y="7218773"/>
            <a:ext cx="1638902" cy="444787"/>
          </a:xfrm>
          <a:custGeom>
            <a:avLst/>
            <a:gdLst/>
            <a:ahLst/>
            <a:cxnLst/>
            <a:rect l="l" t="t" r="r" b="b"/>
            <a:pathLst>
              <a:path w="1638902" h="444787">
                <a:moveTo>
                  <a:pt x="0" y="0"/>
                </a:moveTo>
                <a:lnTo>
                  <a:pt x="1638902" y="0"/>
                </a:lnTo>
                <a:lnTo>
                  <a:pt x="1638902" y="444787"/>
                </a:lnTo>
                <a:lnTo>
                  <a:pt x="0" y="4447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5771454" y="3431391"/>
            <a:ext cx="6748442" cy="1759953"/>
            <a:chOff x="0" y="0"/>
            <a:chExt cx="1558318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58318" cy="406400"/>
            </a:xfrm>
            <a:custGeom>
              <a:avLst/>
              <a:gdLst/>
              <a:ahLst/>
              <a:cxnLst/>
              <a:rect l="l" t="t" r="r" b="b"/>
              <a:pathLst>
                <a:path w="1558318" h="406400">
                  <a:moveTo>
                    <a:pt x="58508" y="0"/>
                  </a:moveTo>
                  <a:lnTo>
                    <a:pt x="1499810" y="0"/>
                  </a:lnTo>
                  <a:cubicBezTo>
                    <a:pt x="1532123" y="0"/>
                    <a:pt x="1558318" y="26195"/>
                    <a:pt x="1558318" y="58508"/>
                  </a:cubicBezTo>
                  <a:lnTo>
                    <a:pt x="1558318" y="347892"/>
                  </a:lnTo>
                  <a:cubicBezTo>
                    <a:pt x="1558318" y="363409"/>
                    <a:pt x="1552154" y="378291"/>
                    <a:pt x="1541181" y="389263"/>
                  </a:cubicBezTo>
                  <a:cubicBezTo>
                    <a:pt x="1530209" y="400236"/>
                    <a:pt x="1515327" y="406400"/>
                    <a:pt x="1499810" y="406400"/>
                  </a:cubicBezTo>
                  <a:lnTo>
                    <a:pt x="58508" y="406400"/>
                  </a:lnTo>
                  <a:cubicBezTo>
                    <a:pt x="42991" y="406400"/>
                    <a:pt x="28109" y="400236"/>
                    <a:pt x="17137" y="389263"/>
                  </a:cubicBezTo>
                  <a:cubicBezTo>
                    <a:pt x="6164" y="378291"/>
                    <a:pt x="0" y="363409"/>
                    <a:pt x="0" y="347892"/>
                  </a:cubicBezTo>
                  <a:lnTo>
                    <a:pt x="0" y="58508"/>
                  </a:lnTo>
                  <a:cubicBezTo>
                    <a:pt x="0" y="42991"/>
                    <a:pt x="6164" y="28109"/>
                    <a:pt x="17137" y="17137"/>
                  </a:cubicBezTo>
                  <a:cubicBezTo>
                    <a:pt x="28109" y="6164"/>
                    <a:pt x="42991" y="0"/>
                    <a:pt x="58508" y="0"/>
                  </a:cubicBezTo>
                  <a:close/>
                </a:path>
              </a:pathLst>
            </a:custGeom>
            <a:solidFill>
              <a:srgbClr val="3D397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1558318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74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749807" y="3551798"/>
            <a:ext cx="4791736" cy="152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4"/>
              </a:lnSpc>
            </a:pPr>
            <a:r>
              <a:rPr lang="en-US" sz="10262" dirty="0">
                <a:solidFill>
                  <a:srgbClr val="FFFFFF"/>
                </a:solidFill>
                <a:latin typeface="Fredoka One" panose="02000000000000000000" pitchFamily="2" charset="0"/>
              </a:rPr>
              <a:t>No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029200" y="5470233"/>
            <a:ext cx="864669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3D397B"/>
                </a:solidFill>
                <a:latin typeface="Agrandir Medium"/>
              </a:rPr>
              <a:t>I have a headache. </a:t>
            </a: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2AE1AAF0-3C57-6F54-E5E8-A73876B288B2}"/>
              </a:ext>
            </a:extLst>
          </p:cNvPr>
          <p:cNvSpPr txBox="1"/>
          <p:nvPr/>
        </p:nvSpPr>
        <p:spPr>
          <a:xfrm>
            <a:off x="7469275" y="1978594"/>
            <a:ext cx="3546468" cy="814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8"/>
              </a:lnSpc>
            </a:pPr>
            <a:r>
              <a:rPr lang="en-US" sz="6600" b="1" dirty="0">
                <a:solidFill>
                  <a:srgbClr val="3D397B"/>
                </a:solidFill>
                <a:latin typeface="Fredoka One" panose="02000000000000000000" pitchFamily="2" charset="0"/>
              </a:rPr>
              <a:t>Answer</a:t>
            </a:r>
          </a:p>
        </p:txBody>
      </p:sp>
    </p:spTree>
  </p:cSld>
  <p:clrMapOvr>
    <a:masterClrMapping/>
  </p:clrMapOvr>
  <p:transition spd="slow">
    <p:push/>
    <p:sndAc>
      <p:stSnd>
        <p:snd r:embed="rId2" name="negative_beeps-6008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A53D118-BFBC-5228-BB1C-683C5CFFB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083" y="0"/>
            <a:ext cx="18438083" cy="1069671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946260" y="-829039"/>
            <a:ext cx="6199424" cy="6199424"/>
          </a:xfrm>
          <a:custGeom>
            <a:avLst/>
            <a:gdLst/>
            <a:ahLst/>
            <a:cxnLst/>
            <a:rect l="l" t="t" r="r" b="b"/>
            <a:pathLst>
              <a:path w="6199424" h="6199424">
                <a:moveTo>
                  <a:pt x="0" y="0"/>
                </a:moveTo>
                <a:lnTo>
                  <a:pt x="6199424" y="0"/>
                </a:lnTo>
                <a:lnTo>
                  <a:pt x="6199424" y="6199424"/>
                </a:lnTo>
                <a:lnTo>
                  <a:pt x="0" y="61994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2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49795" y="-829039"/>
            <a:ext cx="6199424" cy="6199424"/>
          </a:xfrm>
          <a:custGeom>
            <a:avLst/>
            <a:gdLst/>
            <a:ahLst/>
            <a:cxnLst/>
            <a:rect l="l" t="t" r="r" b="b"/>
            <a:pathLst>
              <a:path w="6199424" h="6199424">
                <a:moveTo>
                  <a:pt x="0" y="0"/>
                </a:moveTo>
                <a:lnTo>
                  <a:pt x="6199424" y="0"/>
                </a:lnTo>
                <a:lnTo>
                  <a:pt x="6199424" y="6199424"/>
                </a:lnTo>
                <a:lnTo>
                  <a:pt x="0" y="61994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2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42316" y="-829039"/>
            <a:ext cx="6199424" cy="6199424"/>
          </a:xfrm>
          <a:custGeom>
            <a:avLst/>
            <a:gdLst/>
            <a:ahLst/>
            <a:cxnLst/>
            <a:rect l="l" t="t" r="r" b="b"/>
            <a:pathLst>
              <a:path w="6199424" h="6199424">
                <a:moveTo>
                  <a:pt x="0" y="0"/>
                </a:moveTo>
                <a:lnTo>
                  <a:pt x="6199424" y="0"/>
                </a:lnTo>
                <a:lnTo>
                  <a:pt x="6199424" y="6199424"/>
                </a:lnTo>
                <a:lnTo>
                  <a:pt x="0" y="61994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2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338371" y="-829039"/>
            <a:ext cx="6199424" cy="6199424"/>
          </a:xfrm>
          <a:custGeom>
            <a:avLst/>
            <a:gdLst/>
            <a:ahLst/>
            <a:cxnLst/>
            <a:rect l="l" t="t" r="r" b="b"/>
            <a:pathLst>
              <a:path w="6199424" h="6199424">
                <a:moveTo>
                  <a:pt x="0" y="0"/>
                </a:moveTo>
                <a:lnTo>
                  <a:pt x="6199424" y="0"/>
                </a:lnTo>
                <a:lnTo>
                  <a:pt x="6199424" y="6199424"/>
                </a:lnTo>
                <a:lnTo>
                  <a:pt x="0" y="61994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2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947945" y="5370385"/>
            <a:ext cx="6199424" cy="6199424"/>
          </a:xfrm>
          <a:custGeom>
            <a:avLst/>
            <a:gdLst/>
            <a:ahLst/>
            <a:cxnLst/>
            <a:rect l="l" t="t" r="r" b="b"/>
            <a:pathLst>
              <a:path w="6199424" h="6199424">
                <a:moveTo>
                  <a:pt x="0" y="0"/>
                </a:moveTo>
                <a:lnTo>
                  <a:pt x="6199424" y="0"/>
                </a:lnTo>
                <a:lnTo>
                  <a:pt x="6199424" y="6199425"/>
                </a:lnTo>
                <a:lnTo>
                  <a:pt x="0" y="61994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2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248110" y="5370385"/>
            <a:ext cx="6199424" cy="6199424"/>
          </a:xfrm>
          <a:custGeom>
            <a:avLst/>
            <a:gdLst/>
            <a:ahLst/>
            <a:cxnLst/>
            <a:rect l="l" t="t" r="r" b="b"/>
            <a:pathLst>
              <a:path w="6199424" h="6199424">
                <a:moveTo>
                  <a:pt x="0" y="0"/>
                </a:moveTo>
                <a:lnTo>
                  <a:pt x="6199424" y="0"/>
                </a:lnTo>
                <a:lnTo>
                  <a:pt x="6199424" y="6199425"/>
                </a:lnTo>
                <a:lnTo>
                  <a:pt x="0" y="61994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2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144000" y="5370385"/>
            <a:ext cx="6199424" cy="6199424"/>
          </a:xfrm>
          <a:custGeom>
            <a:avLst/>
            <a:gdLst/>
            <a:ahLst/>
            <a:cxnLst/>
            <a:rect l="l" t="t" r="r" b="b"/>
            <a:pathLst>
              <a:path w="6199424" h="6199424">
                <a:moveTo>
                  <a:pt x="0" y="0"/>
                </a:moveTo>
                <a:lnTo>
                  <a:pt x="6199424" y="0"/>
                </a:lnTo>
                <a:lnTo>
                  <a:pt x="6199424" y="6199425"/>
                </a:lnTo>
                <a:lnTo>
                  <a:pt x="0" y="61994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2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340055" y="5370385"/>
            <a:ext cx="6199424" cy="6199424"/>
          </a:xfrm>
          <a:custGeom>
            <a:avLst/>
            <a:gdLst/>
            <a:ahLst/>
            <a:cxnLst/>
            <a:rect l="l" t="t" r="r" b="b"/>
            <a:pathLst>
              <a:path w="6199424" h="6199424">
                <a:moveTo>
                  <a:pt x="0" y="0"/>
                </a:moveTo>
                <a:lnTo>
                  <a:pt x="6199424" y="0"/>
                </a:lnTo>
                <a:lnTo>
                  <a:pt x="6199424" y="6199425"/>
                </a:lnTo>
                <a:lnTo>
                  <a:pt x="0" y="61994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2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946260" y="1028700"/>
            <a:ext cx="2745190" cy="2734896"/>
          </a:xfrm>
          <a:custGeom>
            <a:avLst/>
            <a:gdLst/>
            <a:ahLst/>
            <a:cxnLst/>
            <a:rect l="l" t="t" r="r" b="b"/>
            <a:pathLst>
              <a:path w="2745190" h="2734896">
                <a:moveTo>
                  <a:pt x="0" y="0"/>
                </a:moveTo>
                <a:lnTo>
                  <a:pt x="2745190" y="0"/>
                </a:lnTo>
                <a:lnTo>
                  <a:pt x="2745190" y="2734896"/>
                </a:lnTo>
                <a:lnTo>
                  <a:pt x="0" y="27348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V="1">
            <a:off x="12593181" y="6320893"/>
            <a:ext cx="2745190" cy="2734896"/>
          </a:xfrm>
          <a:custGeom>
            <a:avLst/>
            <a:gdLst/>
            <a:ahLst/>
            <a:cxnLst/>
            <a:rect l="l" t="t" r="r" b="b"/>
            <a:pathLst>
              <a:path w="2745190" h="2734896">
                <a:moveTo>
                  <a:pt x="0" y="2734895"/>
                </a:moveTo>
                <a:lnTo>
                  <a:pt x="2745190" y="2734895"/>
                </a:lnTo>
                <a:lnTo>
                  <a:pt x="2745190" y="0"/>
                </a:lnTo>
                <a:lnTo>
                  <a:pt x="0" y="0"/>
                </a:lnTo>
                <a:lnTo>
                  <a:pt x="0" y="2734895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942752" y="875714"/>
            <a:ext cx="10409235" cy="8535572"/>
          </a:xfrm>
          <a:custGeom>
            <a:avLst/>
            <a:gdLst/>
            <a:ahLst/>
            <a:cxnLst/>
            <a:rect l="l" t="t" r="r" b="b"/>
            <a:pathLst>
              <a:path w="10409235" h="8535572">
                <a:moveTo>
                  <a:pt x="0" y="0"/>
                </a:moveTo>
                <a:lnTo>
                  <a:pt x="10409234" y="0"/>
                </a:lnTo>
                <a:lnTo>
                  <a:pt x="10409234" y="8535572"/>
                </a:lnTo>
                <a:lnTo>
                  <a:pt x="0" y="85355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787845" y="8072893"/>
            <a:ext cx="2745190" cy="2734896"/>
          </a:xfrm>
          <a:custGeom>
            <a:avLst/>
            <a:gdLst/>
            <a:ahLst/>
            <a:cxnLst/>
            <a:rect l="l" t="t" r="r" b="b"/>
            <a:pathLst>
              <a:path w="2745190" h="2734896">
                <a:moveTo>
                  <a:pt x="0" y="0"/>
                </a:moveTo>
                <a:lnTo>
                  <a:pt x="2745190" y="0"/>
                </a:lnTo>
                <a:lnTo>
                  <a:pt x="2745190" y="2734896"/>
                </a:lnTo>
                <a:lnTo>
                  <a:pt x="0" y="27348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332340" y="-829039"/>
            <a:ext cx="2745190" cy="2734896"/>
          </a:xfrm>
          <a:custGeom>
            <a:avLst/>
            <a:gdLst/>
            <a:ahLst/>
            <a:cxnLst/>
            <a:rect l="l" t="t" r="r" b="b"/>
            <a:pathLst>
              <a:path w="2745190" h="2734896">
                <a:moveTo>
                  <a:pt x="0" y="0"/>
                </a:moveTo>
                <a:lnTo>
                  <a:pt x="2745190" y="0"/>
                </a:lnTo>
                <a:lnTo>
                  <a:pt x="2745190" y="2734896"/>
                </a:lnTo>
                <a:lnTo>
                  <a:pt x="0" y="27348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197581" y="2668637"/>
            <a:ext cx="10155248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702A1A"/>
                </a:solidFill>
                <a:latin typeface="Margin"/>
              </a:rPr>
              <a:t>Let’s talk</a:t>
            </a:r>
          </a:p>
          <a:p>
            <a:pPr algn="ctr"/>
            <a:r>
              <a:rPr lang="en-US" sz="13800" dirty="0">
                <a:solidFill>
                  <a:srgbClr val="702A1A"/>
                </a:solidFill>
                <a:latin typeface="Margin"/>
              </a:rPr>
              <a:t>in the front!</a:t>
            </a:r>
          </a:p>
        </p:txBody>
      </p:sp>
    </p:spTree>
    <p:extLst>
      <p:ext uri="{BB962C8B-B14F-4D97-AF65-F5344CB8AC3E}">
        <p14:creationId xmlns:p14="http://schemas.microsoft.com/office/powerpoint/2010/main" val="273326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drumroll.wav"/>
          </p:stSnd>
        </p:sndAc>
      </p:transition>
    </mc:Choice>
    <mc:Fallback xmlns="">
      <p:transition spd="slow">
        <p:random/>
        <p:sndAc>
          <p:stSnd>
            <p:snd r:embed="rId10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249145-FE66-7806-98E4-B91D66E14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8798"/>
            <a:ext cx="18288000" cy="10315798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 rot="-83564">
            <a:off x="-8080504" y="7229798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59" y="0"/>
                </a:lnTo>
                <a:lnTo>
                  <a:pt x="12418159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5999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51428">
            <a:off x="14174245" y="-1755468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60" y="0"/>
                </a:lnTo>
                <a:lnTo>
                  <a:pt x="12418160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5999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919623">
            <a:off x="1278981" y="6013120"/>
            <a:ext cx="1155268" cy="1245877"/>
          </a:xfrm>
          <a:custGeom>
            <a:avLst/>
            <a:gdLst/>
            <a:ahLst/>
            <a:cxnLst/>
            <a:rect l="l" t="t" r="r" b="b"/>
            <a:pathLst>
              <a:path w="1155268" h="1245877">
                <a:moveTo>
                  <a:pt x="0" y="0"/>
                </a:moveTo>
                <a:lnTo>
                  <a:pt x="1155268" y="0"/>
                </a:lnTo>
                <a:lnTo>
                  <a:pt x="1155268" y="1245877"/>
                </a:lnTo>
                <a:lnTo>
                  <a:pt x="0" y="1245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685595">
            <a:off x="16298417" y="3284027"/>
            <a:ext cx="1155268" cy="1245877"/>
          </a:xfrm>
          <a:custGeom>
            <a:avLst/>
            <a:gdLst/>
            <a:ahLst/>
            <a:cxnLst/>
            <a:rect l="l" t="t" r="r" b="b"/>
            <a:pathLst>
              <a:path w="1155268" h="1245877">
                <a:moveTo>
                  <a:pt x="0" y="0"/>
                </a:moveTo>
                <a:lnTo>
                  <a:pt x="1155268" y="0"/>
                </a:lnTo>
                <a:lnTo>
                  <a:pt x="1155268" y="1245878"/>
                </a:lnTo>
                <a:lnTo>
                  <a:pt x="0" y="12458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4611821A-C111-07BE-24DE-709087E8CDE2}"/>
              </a:ext>
            </a:extLst>
          </p:cNvPr>
          <p:cNvSpPr txBox="1"/>
          <p:nvPr/>
        </p:nvSpPr>
        <p:spPr>
          <a:xfrm>
            <a:off x="2817709" y="1694231"/>
            <a:ext cx="12846225" cy="3026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11792"/>
              </a:lnSpc>
              <a:spcBef>
                <a:spcPct val="0"/>
              </a:spcBef>
            </a:pPr>
            <a:r>
              <a:rPr lang="en-US" sz="10166" dirty="0">
                <a:solidFill>
                  <a:srgbClr val="FFFFFF"/>
                </a:solidFill>
                <a:latin typeface="Fredoka One" panose="02000000000000000000" pitchFamily="2" charset="0"/>
              </a:rPr>
              <a:t>I</a:t>
            </a:r>
            <a:r>
              <a:rPr lang="en-US" sz="10166" dirty="0" smtClean="0">
                <a:solidFill>
                  <a:srgbClr val="FFFFFF"/>
                </a:solidFill>
                <a:latin typeface="Fredoka One" panose="02000000000000000000" pitchFamily="2" charset="0"/>
              </a:rPr>
              <a:t> </a:t>
            </a:r>
            <a:r>
              <a:rPr lang="en-US" sz="10166" dirty="0">
                <a:solidFill>
                  <a:srgbClr val="FFFFFF"/>
                </a:solidFill>
                <a:latin typeface="Fredoka One" panose="02000000000000000000" pitchFamily="2" charset="0"/>
              </a:rPr>
              <a:t>have </a:t>
            </a:r>
          </a:p>
          <a:p>
            <a:pPr marL="0" lvl="1" indent="0" algn="ctr">
              <a:lnSpc>
                <a:spcPts val="11792"/>
              </a:lnSpc>
              <a:spcBef>
                <a:spcPct val="0"/>
              </a:spcBef>
            </a:pPr>
            <a:r>
              <a:rPr lang="en-US" sz="10166" dirty="0">
                <a:solidFill>
                  <a:srgbClr val="FFFFFF"/>
                </a:solidFill>
                <a:latin typeface="Fredoka One" panose="02000000000000000000" pitchFamily="2" charset="0"/>
              </a:rPr>
              <a:t>a stomach </a:t>
            </a:r>
            <a:r>
              <a:rPr lang="en-US" sz="10166" dirty="0" smtClean="0">
                <a:solidFill>
                  <a:srgbClr val="FFFFFF"/>
                </a:solidFill>
                <a:latin typeface="Fredoka One" panose="02000000000000000000" pitchFamily="2" charset="0"/>
              </a:rPr>
              <a:t>ache</a:t>
            </a:r>
            <a:endParaRPr lang="en-US" sz="10166" u="none" dirty="0">
              <a:solidFill>
                <a:srgbClr val="FFFFFF"/>
              </a:solidFill>
              <a:latin typeface="Fredoka One" panose="02000000000000000000" pitchFamily="2" charset="0"/>
            </a:endParaRPr>
          </a:p>
        </p:txBody>
      </p:sp>
      <p:grpSp>
        <p:nvGrpSpPr>
          <p:cNvPr id="21" name="Group 10">
            <a:extLst>
              <a:ext uri="{FF2B5EF4-FFF2-40B4-BE49-F238E27FC236}">
                <a16:creationId xmlns:a16="http://schemas.microsoft.com/office/drawing/2014/main" id="{3274B6FB-464E-781B-26F9-C7795AF1269D}"/>
              </a:ext>
            </a:extLst>
          </p:cNvPr>
          <p:cNvGrpSpPr/>
          <p:nvPr/>
        </p:nvGrpSpPr>
        <p:grpSpPr>
          <a:xfrm>
            <a:off x="5943600" y="4994048"/>
            <a:ext cx="7010399" cy="881487"/>
            <a:chOff x="0" y="0"/>
            <a:chExt cx="2424362" cy="406400"/>
          </a:xfrm>
        </p:grpSpPr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B9F8A99D-3BA6-5EA7-4E0E-D489D81D0728}"/>
                </a:ext>
              </a:extLst>
            </p:cNvPr>
            <p:cNvSpPr/>
            <p:nvPr/>
          </p:nvSpPr>
          <p:spPr>
            <a:xfrm>
              <a:off x="0" y="0"/>
              <a:ext cx="2424362" cy="406400"/>
            </a:xfrm>
            <a:custGeom>
              <a:avLst/>
              <a:gdLst/>
              <a:ahLst/>
              <a:cxnLst/>
              <a:rect l="l" t="t" r="r" b="b"/>
              <a:pathLst>
                <a:path w="2424362" h="406400">
                  <a:moveTo>
                    <a:pt x="33862" y="0"/>
                  </a:moveTo>
                  <a:lnTo>
                    <a:pt x="2390499" y="0"/>
                  </a:lnTo>
                  <a:cubicBezTo>
                    <a:pt x="2409201" y="0"/>
                    <a:pt x="2424362" y="15161"/>
                    <a:pt x="2424362" y="33862"/>
                  </a:cubicBezTo>
                  <a:lnTo>
                    <a:pt x="2424362" y="372538"/>
                  </a:lnTo>
                  <a:cubicBezTo>
                    <a:pt x="2424362" y="381519"/>
                    <a:pt x="2420794" y="390132"/>
                    <a:pt x="2414444" y="396482"/>
                  </a:cubicBezTo>
                  <a:cubicBezTo>
                    <a:pt x="2408093" y="402832"/>
                    <a:pt x="2399480" y="406400"/>
                    <a:pt x="2390499" y="406400"/>
                  </a:cubicBezTo>
                  <a:lnTo>
                    <a:pt x="33862" y="406400"/>
                  </a:lnTo>
                  <a:cubicBezTo>
                    <a:pt x="15161" y="406400"/>
                    <a:pt x="0" y="391239"/>
                    <a:pt x="0" y="372538"/>
                  </a:cubicBezTo>
                  <a:lnTo>
                    <a:pt x="0" y="33862"/>
                  </a:lnTo>
                  <a:cubicBezTo>
                    <a:pt x="0" y="15161"/>
                    <a:pt x="15161" y="0"/>
                    <a:pt x="33862" y="0"/>
                  </a:cubicBezTo>
                  <a:close/>
                </a:path>
              </a:pathLst>
            </a:custGeom>
            <a:solidFill>
              <a:srgbClr val="FDA3B7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DACFB989-27E3-C30C-B929-2F45F42EE2E0}"/>
                </a:ext>
              </a:extLst>
            </p:cNvPr>
            <p:cNvSpPr txBox="1"/>
            <p:nvPr/>
          </p:nvSpPr>
          <p:spPr>
            <a:xfrm>
              <a:off x="0" y="-76200"/>
              <a:ext cx="2424362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74"/>
                </a:lnSpc>
              </a:pPr>
              <a:endParaRPr/>
            </a:p>
          </p:txBody>
        </p:sp>
      </p:grpSp>
      <p:sp>
        <p:nvSpPr>
          <p:cNvPr id="25" name="TextBox 9">
            <a:extLst>
              <a:ext uri="{FF2B5EF4-FFF2-40B4-BE49-F238E27FC236}">
                <a16:creationId xmlns:a16="http://schemas.microsoft.com/office/drawing/2014/main" id="{3D5387FE-BF81-AD9C-8DF6-83D91FB1E1CB}"/>
              </a:ext>
            </a:extLst>
          </p:cNvPr>
          <p:cNvSpPr txBox="1"/>
          <p:nvPr/>
        </p:nvSpPr>
        <p:spPr>
          <a:xfrm>
            <a:off x="7150418" y="876300"/>
            <a:ext cx="3987163" cy="5840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7"/>
              </a:lnSpc>
            </a:pPr>
            <a:r>
              <a:rPr lang="en-US" sz="3305" dirty="0">
                <a:solidFill>
                  <a:srgbClr val="FDA3B7"/>
                </a:solidFill>
                <a:latin typeface="Fredoka One" panose="02000000000000000000" pitchFamily="2" charset="0"/>
              </a:rPr>
              <a:t> </a:t>
            </a:r>
            <a:r>
              <a:rPr lang="en-US" sz="6000" dirty="0">
                <a:solidFill>
                  <a:srgbClr val="FDA3B7"/>
                </a:solidFill>
                <a:latin typeface="Fredoka One" panose="02000000000000000000" pitchFamily="2" charset="0"/>
              </a:rPr>
              <a:t>Question</a:t>
            </a:r>
            <a:endParaRPr lang="en-US" sz="3305" dirty="0">
              <a:solidFill>
                <a:srgbClr val="FDA3B7"/>
              </a:solidFill>
              <a:latin typeface="Fredoka One" panose="02000000000000000000" pitchFamily="2" charset="0"/>
            </a:endParaRP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9D3865C4-7A17-8014-667E-494F3BA193AE}"/>
              </a:ext>
            </a:extLst>
          </p:cNvPr>
          <p:cNvSpPr txBox="1"/>
          <p:nvPr/>
        </p:nvSpPr>
        <p:spPr>
          <a:xfrm>
            <a:off x="6528666" y="5219542"/>
            <a:ext cx="586739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7"/>
              </a:lnSpc>
            </a:pPr>
            <a:r>
              <a:rPr lang="en-US" sz="4400" b="1" dirty="0">
                <a:solidFill>
                  <a:srgbClr val="3D397B"/>
                </a:solidFill>
                <a:latin typeface="Agrandir Medium"/>
              </a:rPr>
              <a:t>You have 5 seconds.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F01C776-4570-EA57-8941-70358A08A825}"/>
              </a:ext>
            </a:extLst>
          </p:cNvPr>
          <p:cNvSpPr/>
          <p:nvPr/>
        </p:nvSpPr>
        <p:spPr>
          <a:xfrm>
            <a:off x="4933604" y="6275322"/>
            <a:ext cx="4191000" cy="3686044"/>
          </a:xfrm>
          <a:custGeom>
            <a:avLst/>
            <a:gdLst/>
            <a:ahLst/>
            <a:cxnLst/>
            <a:rect l="l" t="t" r="r" b="b"/>
            <a:pathLst>
              <a:path w="5125469" h="4234919">
                <a:moveTo>
                  <a:pt x="0" y="0"/>
                </a:moveTo>
                <a:lnTo>
                  <a:pt x="5125469" y="0"/>
                </a:lnTo>
                <a:lnTo>
                  <a:pt x="5125469" y="4234918"/>
                </a:lnTo>
                <a:lnTo>
                  <a:pt x="0" y="423491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6" name="[NO COPYRIGHT ANIMATION] 5-second Countdown Timer in Fire with Sound Effect">
            <a:hlinkClick r:id="" action="ppaction://media"/>
            <a:extLst>
              <a:ext uri="{FF2B5EF4-FFF2-40B4-BE49-F238E27FC236}">
                <a16:creationId xmlns:a16="http://schemas.microsoft.com/office/drawing/2014/main" id="{115FDE42-2946-FAD9-3007-E9B1068232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10800" y="6375467"/>
            <a:ext cx="6149277" cy="3458968"/>
          </a:xfrm>
          <a:prstGeom prst="rect">
            <a:avLst/>
          </a:prstGeom>
        </p:spPr>
      </p:pic>
    </p:spTree>
  </p:cSld>
  <p:clrMapOvr>
    <a:masterClrMapping/>
  </p:clrMapOvr>
  <p:transition spd="slow">
    <p:push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CD994D6-0C3C-6F76-8D32-0253FEC04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776" y="-66256"/>
            <a:ext cx="18467454" cy="1035325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81972">
            <a:off x="-6756157" y="7395228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59" y="0"/>
                </a:lnTo>
                <a:lnTo>
                  <a:pt x="12418159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999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51428">
            <a:off x="14787748" y="-1587763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59" y="0"/>
                </a:lnTo>
                <a:lnTo>
                  <a:pt x="12418159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999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211486" y="1198039"/>
            <a:ext cx="15865028" cy="8060261"/>
            <a:chOff x="0" y="0"/>
            <a:chExt cx="3798020" cy="192959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98020" cy="1929592"/>
            </a:xfrm>
            <a:custGeom>
              <a:avLst/>
              <a:gdLst/>
              <a:ahLst/>
              <a:cxnLst/>
              <a:rect l="l" t="t" r="r" b="b"/>
              <a:pathLst>
                <a:path w="3798020" h="1929592">
                  <a:moveTo>
                    <a:pt x="24887" y="0"/>
                  </a:moveTo>
                  <a:lnTo>
                    <a:pt x="3773133" y="0"/>
                  </a:lnTo>
                  <a:cubicBezTo>
                    <a:pt x="3779734" y="0"/>
                    <a:pt x="3786064" y="2622"/>
                    <a:pt x="3790731" y="7289"/>
                  </a:cubicBezTo>
                  <a:cubicBezTo>
                    <a:pt x="3795399" y="11957"/>
                    <a:pt x="3798020" y="18287"/>
                    <a:pt x="3798020" y="24887"/>
                  </a:cubicBezTo>
                  <a:lnTo>
                    <a:pt x="3798020" y="1904705"/>
                  </a:lnTo>
                  <a:cubicBezTo>
                    <a:pt x="3798020" y="1911305"/>
                    <a:pt x="3795399" y="1917636"/>
                    <a:pt x="3790731" y="1922303"/>
                  </a:cubicBezTo>
                  <a:cubicBezTo>
                    <a:pt x="3786064" y="1926970"/>
                    <a:pt x="3779734" y="1929592"/>
                    <a:pt x="3773133" y="1929592"/>
                  </a:cubicBezTo>
                  <a:lnTo>
                    <a:pt x="24887" y="1929592"/>
                  </a:lnTo>
                  <a:cubicBezTo>
                    <a:pt x="18287" y="1929592"/>
                    <a:pt x="11957" y="1926970"/>
                    <a:pt x="7289" y="1922303"/>
                  </a:cubicBezTo>
                  <a:cubicBezTo>
                    <a:pt x="2622" y="1917636"/>
                    <a:pt x="0" y="1911305"/>
                    <a:pt x="0" y="1904705"/>
                  </a:cubicBezTo>
                  <a:lnTo>
                    <a:pt x="0" y="24887"/>
                  </a:lnTo>
                  <a:cubicBezTo>
                    <a:pt x="0" y="18287"/>
                    <a:pt x="2622" y="11957"/>
                    <a:pt x="7289" y="7289"/>
                  </a:cubicBezTo>
                  <a:cubicBezTo>
                    <a:pt x="11957" y="2622"/>
                    <a:pt x="18287" y="0"/>
                    <a:pt x="24887" y="0"/>
                  </a:cubicBezTo>
                  <a:close/>
                </a:path>
              </a:pathLst>
            </a:custGeom>
            <a:solidFill>
              <a:srgbClr val="FAEFDE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798020" cy="19676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489102">
            <a:off x="12980590" y="3976563"/>
            <a:ext cx="5719206" cy="6929208"/>
          </a:xfrm>
          <a:custGeom>
            <a:avLst/>
            <a:gdLst/>
            <a:ahLst/>
            <a:cxnLst/>
            <a:rect l="l" t="t" r="r" b="b"/>
            <a:pathLst>
              <a:path w="5719206" h="6929208">
                <a:moveTo>
                  <a:pt x="0" y="0"/>
                </a:moveTo>
                <a:lnTo>
                  <a:pt x="5719207" y="0"/>
                </a:lnTo>
                <a:lnTo>
                  <a:pt x="5719207" y="6929208"/>
                </a:lnTo>
                <a:lnTo>
                  <a:pt x="0" y="69292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93979" r="-22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919623">
            <a:off x="12027254" y="8271267"/>
            <a:ext cx="1597960" cy="1723291"/>
          </a:xfrm>
          <a:custGeom>
            <a:avLst/>
            <a:gdLst/>
            <a:ahLst/>
            <a:cxnLst/>
            <a:rect l="l" t="t" r="r" b="b"/>
            <a:pathLst>
              <a:path w="1597960" h="1723291">
                <a:moveTo>
                  <a:pt x="0" y="0"/>
                </a:moveTo>
                <a:lnTo>
                  <a:pt x="1597960" y="0"/>
                </a:lnTo>
                <a:lnTo>
                  <a:pt x="1597960" y="1723291"/>
                </a:lnTo>
                <a:lnTo>
                  <a:pt x="0" y="17232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685595">
            <a:off x="2224319" y="533628"/>
            <a:ext cx="2067888" cy="2230075"/>
          </a:xfrm>
          <a:custGeom>
            <a:avLst/>
            <a:gdLst/>
            <a:ahLst/>
            <a:cxnLst/>
            <a:rect l="l" t="t" r="r" b="b"/>
            <a:pathLst>
              <a:path w="2067888" h="2230075">
                <a:moveTo>
                  <a:pt x="0" y="0"/>
                </a:moveTo>
                <a:lnTo>
                  <a:pt x="2067888" y="0"/>
                </a:lnTo>
                <a:lnTo>
                  <a:pt x="2067888" y="2230075"/>
                </a:lnTo>
                <a:lnTo>
                  <a:pt x="0" y="22300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473557" y="824849"/>
            <a:ext cx="1502257" cy="407703"/>
          </a:xfrm>
          <a:custGeom>
            <a:avLst/>
            <a:gdLst/>
            <a:ahLst/>
            <a:cxnLst/>
            <a:rect l="l" t="t" r="r" b="b"/>
            <a:pathLst>
              <a:path w="1502257" h="407703">
                <a:moveTo>
                  <a:pt x="0" y="0"/>
                </a:moveTo>
                <a:lnTo>
                  <a:pt x="1502257" y="0"/>
                </a:lnTo>
                <a:lnTo>
                  <a:pt x="1502257" y="407702"/>
                </a:lnTo>
                <a:lnTo>
                  <a:pt x="0" y="407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312049">
            <a:off x="17506479" y="7143160"/>
            <a:ext cx="1638902" cy="444787"/>
          </a:xfrm>
          <a:custGeom>
            <a:avLst/>
            <a:gdLst/>
            <a:ahLst/>
            <a:cxnLst/>
            <a:rect l="l" t="t" r="r" b="b"/>
            <a:pathLst>
              <a:path w="1638902" h="444787">
                <a:moveTo>
                  <a:pt x="0" y="0"/>
                </a:moveTo>
                <a:lnTo>
                  <a:pt x="1638901" y="0"/>
                </a:lnTo>
                <a:lnTo>
                  <a:pt x="1638901" y="444788"/>
                </a:lnTo>
                <a:lnTo>
                  <a:pt x="0" y="4447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5769779" y="3599191"/>
            <a:ext cx="6748442" cy="1759953"/>
            <a:chOff x="0" y="0"/>
            <a:chExt cx="1558318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58318" cy="406400"/>
            </a:xfrm>
            <a:custGeom>
              <a:avLst/>
              <a:gdLst/>
              <a:ahLst/>
              <a:cxnLst/>
              <a:rect l="l" t="t" r="r" b="b"/>
              <a:pathLst>
                <a:path w="1558318" h="406400">
                  <a:moveTo>
                    <a:pt x="58508" y="0"/>
                  </a:moveTo>
                  <a:lnTo>
                    <a:pt x="1499810" y="0"/>
                  </a:lnTo>
                  <a:cubicBezTo>
                    <a:pt x="1532123" y="0"/>
                    <a:pt x="1558318" y="26195"/>
                    <a:pt x="1558318" y="58508"/>
                  </a:cubicBezTo>
                  <a:lnTo>
                    <a:pt x="1558318" y="347892"/>
                  </a:lnTo>
                  <a:cubicBezTo>
                    <a:pt x="1558318" y="363409"/>
                    <a:pt x="1552154" y="378291"/>
                    <a:pt x="1541181" y="389263"/>
                  </a:cubicBezTo>
                  <a:cubicBezTo>
                    <a:pt x="1530209" y="400236"/>
                    <a:pt x="1515327" y="406400"/>
                    <a:pt x="1499810" y="406400"/>
                  </a:cubicBezTo>
                  <a:lnTo>
                    <a:pt x="58508" y="406400"/>
                  </a:lnTo>
                  <a:cubicBezTo>
                    <a:pt x="42991" y="406400"/>
                    <a:pt x="28109" y="400236"/>
                    <a:pt x="17137" y="389263"/>
                  </a:cubicBezTo>
                  <a:cubicBezTo>
                    <a:pt x="6164" y="378291"/>
                    <a:pt x="0" y="363409"/>
                    <a:pt x="0" y="347892"/>
                  </a:cubicBezTo>
                  <a:lnTo>
                    <a:pt x="0" y="58508"/>
                  </a:lnTo>
                  <a:cubicBezTo>
                    <a:pt x="0" y="42991"/>
                    <a:pt x="6164" y="28109"/>
                    <a:pt x="17137" y="17137"/>
                  </a:cubicBezTo>
                  <a:cubicBezTo>
                    <a:pt x="28109" y="6164"/>
                    <a:pt x="42991" y="0"/>
                    <a:pt x="58508" y="0"/>
                  </a:cubicBezTo>
                  <a:close/>
                </a:path>
              </a:pathLst>
            </a:custGeom>
            <a:solidFill>
              <a:srgbClr val="3D397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1558318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74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748132" y="3719598"/>
            <a:ext cx="4791736" cy="152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4"/>
              </a:lnSpc>
            </a:pPr>
            <a:r>
              <a:rPr lang="en-US" sz="10262" dirty="0">
                <a:solidFill>
                  <a:srgbClr val="FFFFFF"/>
                </a:solidFill>
                <a:latin typeface="Fredoka One" panose="02000000000000000000" pitchFamily="2" charset="0"/>
              </a:rPr>
              <a:t>No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757511" y="5764259"/>
            <a:ext cx="896664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dirty="0">
                <a:solidFill>
                  <a:srgbClr val="3D397B"/>
                </a:solidFill>
                <a:latin typeface="Agrandir Medium"/>
              </a:rPr>
              <a:t>I have a toothache.</a:t>
            </a: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D2CC3318-72FC-B0FD-F145-122269E068E1}"/>
              </a:ext>
            </a:extLst>
          </p:cNvPr>
          <p:cNvSpPr txBox="1"/>
          <p:nvPr/>
        </p:nvSpPr>
        <p:spPr>
          <a:xfrm>
            <a:off x="7467600" y="2146394"/>
            <a:ext cx="3546468" cy="814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8"/>
              </a:lnSpc>
            </a:pPr>
            <a:r>
              <a:rPr lang="en-US" sz="6600" b="1" dirty="0">
                <a:solidFill>
                  <a:srgbClr val="3D397B"/>
                </a:solidFill>
                <a:latin typeface="Fredoka One" panose="02000000000000000000" pitchFamily="2" charset="0"/>
              </a:rPr>
              <a:t>Answer</a:t>
            </a:r>
          </a:p>
        </p:txBody>
      </p:sp>
    </p:spTree>
  </p:cSld>
  <p:clrMapOvr>
    <a:masterClrMapping/>
  </p:clrMapOvr>
  <p:transition spd="slow">
    <p:push/>
    <p:sndAc>
      <p:stSnd>
        <p:snd r:embed="rId2" name="negative_beeps-6008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1A3623-22D6-3B84-5622-A733FE575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0"/>
            <a:ext cx="18364200" cy="1027429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71600" y="9334500"/>
            <a:ext cx="6120353" cy="767826"/>
          </a:xfrm>
          <a:custGeom>
            <a:avLst/>
            <a:gdLst/>
            <a:ahLst/>
            <a:cxnLst/>
            <a:rect l="l" t="t" r="r" b="b"/>
            <a:pathLst>
              <a:path w="6120353" h="767826">
                <a:moveTo>
                  <a:pt x="0" y="0"/>
                </a:moveTo>
                <a:lnTo>
                  <a:pt x="6120352" y="0"/>
                </a:lnTo>
                <a:lnTo>
                  <a:pt x="6120352" y="767826"/>
                </a:lnTo>
                <a:lnTo>
                  <a:pt x="0" y="7678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B238D0E-A9D2-6B60-71EE-344BB9202AF5}"/>
              </a:ext>
            </a:extLst>
          </p:cNvPr>
          <p:cNvSpPr/>
          <p:nvPr/>
        </p:nvSpPr>
        <p:spPr>
          <a:xfrm>
            <a:off x="16154400" y="-419100"/>
            <a:ext cx="3385477" cy="3135088"/>
          </a:xfrm>
          <a:custGeom>
            <a:avLst/>
            <a:gdLst/>
            <a:ahLst/>
            <a:cxnLst/>
            <a:rect l="l" t="t" r="r" b="b"/>
            <a:pathLst>
              <a:path w="2230736" h="2593879">
                <a:moveTo>
                  <a:pt x="0" y="0"/>
                </a:moveTo>
                <a:lnTo>
                  <a:pt x="2230736" y="0"/>
                </a:lnTo>
                <a:lnTo>
                  <a:pt x="2230736" y="2593879"/>
                </a:lnTo>
                <a:lnTo>
                  <a:pt x="0" y="2593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-1524000" y="7734300"/>
            <a:ext cx="4114800" cy="3572842"/>
          </a:xfrm>
          <a:custGeom>
            <a:avLst/>
            <a:gdLst/>
            <a:ahLst/>
            <a:cxnLst/>
            <a:rect l="l" t="t" r="r" b="b"/>
            <a:pathLst>
              <a:path w="740825" h="704739">
                <a:moveTo>
                  <a:pt x="0" y="0"/>
                </a:moveTo>
                <a:lnTo>
                  <a:pt x="740825" y="0"/>
                </a:lnTo>
                <a:lnTo>
                  <a:pt x="740825" y="704739"/>
                </a:lnTo>
                <a:lnTo>
                  <a:pt x="0" y="7047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4449A40-DBD7-A910-7B2E-9912BF68AAC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070416" y="2703791"/>
            <a:ext cx="7469461" cy="758320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2143B1F9-04D4-BA62-EB76-ACF91B2CF509}"/>
              </a:ext>
            </a:extLst>
          </p:cNvPr>
          <p:cNvSpPr/>
          <p:nvPr/>
        </p:nvSpPr>
        <p:spPr>
          <a:xfrm>
            <a:off x="1759884" y="1101520"/>
            <a:ext cx="9829800" cy="7583209"/>
          </a:xfrm>
          <a:custGeom>
            <a:avLst/>
            <a:gdLst/>
            <a:ahLst/>
            <a:cxnLst/>
            <a:rect l="l" t="t" r="r" b="b"/>
            <a:pathLst>
              <a:path w="3261425" h="3659383">
                <a:moveTo>
                  <a:pt x="0" y="0"/>
                </a:moveTo>
                <a:lnTo>
                  <a:pt x="3261426" y="0"/>
                </a:lnTo>
                <a:lnTo>
                  <a:pt x="3261426" y="3659383"/>
                </a:lnTo>
                <a:lnTo>
                  <a:pt x="0" y="36593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4882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69009E-A67C-7F00-DD67-1486C314D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0"/>
            <a:ext cx="18364200" cy="1027429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71600" y="9334500"/>
            <a:ext cx="6120353" cy="767826"/>
          </a:xfrm>
          <a:custGeom>
            <a:avLst/>
            <a:gdLst/>
            <a:ahLst/>
            <a:cxnLst/>
            <a:rect l="l" t="t" r="r" b="b"/>
            <a:pathLst>
              <a:path w="6120353" h="767826">
                <a:moveTo>
                  <a:pt x="0" y="0"/>
                </a:moveTo>
                <a:lnTo>
                  <a:pt x="6120352" y="0"/>
                </a:lnTo>
                <a:lnTo>
                  <a:pt x="6120352" y="767826"/>
                </a:lnTo>
                <a:lnTo>
                  <a:pt x="0" y="7678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B238D0E-A9D2-6B60-71EE-344BB9202AF5}"/>
              </a:ext>
            </a:extLst>
          </p:cNvPr>
          <p:cNvSpPr/>
          <p:nvPr/>
        </p:nvSpPr>
        <p:spPr>
          <a:xfrm>
            <a:off x="16154400" y="-419100"/>
            <a:ext cx="3385477" cy="3135088"/>
          </a:xfrm>
          <a:custGeom>
            <a:avLst/>
            <a:gdLst/>
            <a:ahLst/>
            <a:cxnLst/>
            <a:rect l="l" t="t" r="r" b="b"/>
            <a:pathLst>
              <a:path w="2230736" h="2593879">
                <a:moveTo>
                  <a:pt x="0" y="0"/>
                </a:moveTo>
                <a:lnTo>
                  <a:pt x="2230736" y="0"/>
                </a:lnTo>
                <a:lnTo>
                  <a:pt x="2230736" y="2593879"/>
                </a:lnTo>
                <a:lnTo>
                  <a:pt x="0" y="2593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-1524000" y="7734300"/>
            <a:ext cx="4114800" cy="3572842"/>
          </a:xfrm>
          <a:custGeom>
            <a:avLst/>
            <a:gdLst/>
            <a:ahLst/>
            <a:cxnLst/>
            <a:rect l="l" t="t" r="r" b="b"/>
            <a:pathLst>
              <a:path w="740825" h="704739">
                <a:moveTo>
                  <a:pt x="0" y="0"/>
                </a:moveTo>
                <a:lnTo>
                  <a:pt x="740825" y="0"/>
                </a:lnTo>
                <a:lnTo>
                  <a:pt x="740825" y="704739"/>
                </a:lnTo>
                <a:lnTo>
                  <a:pt x="0" y="7047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4449A40-DBD7-A910-7B2E-9912BF68AAC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070416" y="2703791"/>
            <a:ext cx="7469461" cy="758320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2143B1F9-04D4-BA62-EB76-ACF91B2CF509}"/>
              </a:ext>
            </a:extLst>
          </p:cNvPr>
          <p:cNvSpPr/>
          <p:nvPr/>
        </p:nvSpPr>
        <p:spPr>
          <a:xfrm>
            <a:off x="1759884" y="1101520"/>
            <a:ext cx="9829800" cy="7583209"/>
          </a:xfrm>
          <a:custGeom>
            <a:avLst/>
            <a:gdLst/>
            <a:ahLst/>
            <a:cxnLst/>
            <a:rect l="l" t="t" r="r" b="b"/>
            <a:pathLst>
              <a:path w="3261425" h="3659383">
                <a:moveTo>
                  <a:pt x="0" y="0"/>
                </a:moveTo>
                <a:lnTo>
                  <a:pt x="3261426" y="0"/>
                </a:lnTo>
                <a:lnTo>
                  <a:pt x="3261426" y="3659383"/>
                </a:lnTo>
                <a:lnTo>
                  <a:pt x="0" y="36593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6826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rowd-cheering-143103.wav"/>
          </p:stSnd>
        </p:sndAc>
      </p:transition>
    </mc:Choice>
    <mc:Fallback xmlns="">
      <p:transition spd="slow">
        <p:random/>
        <p:sndAc>
          <p:stSnd>
            <p:snd r:embed="rId12" name="crowd-cheering-14310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B7720E-B43E-4FFC-AA1F-714B87D00D9A}"/>
              </a:ext>
            </a:extLst>
          </p:cNvPr>
          <p:cNvSpPr txBox="1"/>
          <p:nvPr/>
        </p:nvSpPr>
        <p:spPr>
          <a:xfrm flipH="1">
            <a:off x="1828799" y="419100"/>
            <a:ext cx="76199" cy="960120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D06BD4-7419-4818-85C8-9EC8FE5C598F}"/>
              </a:ext>
            </a:extLst>
          </p:cNvPr>
          <p:cNvSpPr txBox="1"/>
          <p:nvPr/>
        </p:nvSpPr>
        <p:spPr>
          <a:xfrm>
            <a:off x="4343400" y="3771900"/>
            <a:ext cx="9791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Unit </a:t>
            </a:r>
            <a:r>
              <a:rPr kumimoji="0" lang="en-US" sz="7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15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OUR HEALTH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E83AA8-A702-4E7A-8632-E9FB950E56F3}"/>
              </a:ext>
            </a:extLst>
          </p:cNvPr>
          <p:cNvSpPr txBox="1"/>
          <p:nvPr/>
        </p:nvSpPr>
        <p:spPr>
          <a:xfrm>
            <a:off x="5791200" y="6057900"/>
            <a:ext cx="61590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Lesson 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1(1,2,3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0" y="1445289"/>
            <a:ext cx="1511349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" panose="02020603050405020304" pitchFamily="18" charset="0"/>
              </a:rPr>
              <a:t>Thurs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day,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" panose="02020603050405020304" pitchFamily="18" charset="0"/>
              </a:rPr>
              <a:t>March</a:t>
            </a:r>
            <a:r>
              <a:rPr kumimoji="0" 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09</a:t>
            </a:r>
            <a:r>
              <a:rPr kumimoji="0" lang="en-US" sz="88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</a:t>
            </a:r>
            <a:r>
              <a:rPr kumimoji="0" 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</a:t>
            </a:r>
            <a:r>
              <a:rPr kumimoji="0" 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2026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55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B7720E-B43E-4FFC-AA1F-714B87D00D9A}"/>
              </a:ext>
            </a:extLst>
          </p:cNvPr>
          <p:cNvSpPr txBox="1"/>
          <p:nvPr/>
        </p:nvSpPr>
        <p:spPr>
          <a:xfrm flipH="1">
            <a:off x="1828799" y="419100"/>
            <a:ext cx="76199" cy="960120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5600" y="1698033"/>
            <a:ext cx="43011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6000" b="1" u="sng" dirty="0">
                <a:solidFill>
                  <a:srgbClr val="FFFF00"/>
                </a:solidFill>
                <a:latin typeface="HP001 4 hàng" pitchFamily="34" charset="0"/>
                <a:cs typeface="Times New Roman" pitchFamily="18" charset="0"/>
              </a:rPr>
              <a:t>V</a:t>
            </a:r>
            <a:r>
              <a:rPr lang="en-US" sz="6000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r>
              <a:rPr lang="en-US" sz="6000" b="1" u="sng" dirty="0">
                <a:solidFill>
                  <a:srgbClr val="FFFF00"/>
                </a:solidFill>
                <a:latin typeface="HP001 4 hàng" pitchFamily="34" charset="0"/>
                <a:cs typeface="Times New Roman" pitchFamily="18" charset="0"/>
              </a:rPr>
              <a:t>abulary: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55944" y="2726388"/>
            <a:ext cx="55499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66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-</a:t>
            </a:r>
            <a:r>
              <a:rPr lang="en-US" sz="6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66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eel: </a:t>
            </a:r>
            <a:r>
              <a:rPr lang="en-US" sz="66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cảm</a:t>
            </a:r>
            <a:r>
              <a:rPr lang="en-US" sz="66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thấy</a:t>
            </a:r>
            <a:endParaRPr lang="en-US" sz="66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96463" y="3885150"/>
            <a:ext cx="575510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66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-matter: </a:t>
            </a:r>
            <a:r>
              <a:rPr lang="en-US" sz="66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vấn</a:t>
            </a:r>
            <a:r>
              <a:rPr lang="en-US" sz="66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đề</a:t>
            </a:r>
            <a:endParaRPr lang="en-US" sz="66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30544" y="4953466"/>
            <a:ext cx="91454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6600" b="1" dirty="0">
                <a:solidFill>
                  <a:prstClr val="white"/>
                </a:solidFill>
                <a:latin typeface="HP001 4 hàng" panose="020B0603050302020204" pitchFamily="34" charset="0"/>
              </a:rPr>
              <a:t>-</a:t>
            </a:r>
            <a:r>
              <a:rPr lang="en-US" sz="66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headache: </a:t>
            </a:r>
            <a:r>
              <a:rPr lang="en-US" sz="66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bệnh</a:t>
            </a:r>
            <a:r>
              <a:rPr lang="en-US" sz="66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đau</a:t>
            </a:r>
            <a:r>
              <a:rPr lang="en-US" sz="66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đầu</a:t>
            </a:r>
            <a:endParaRPr lang="en-US" sz="66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95600" y="6086845"/>
            <a:ext cx="935544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4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-</a:t>
            </a:r>
            <a:r>
              <a:rPr lang="en-US" sz="66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to</a:t>
            </a:r>
            <a:r>
              <a:rPr lang="el-GR" sz="66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Τ</a:t>
            </a:r>
            <a:r>
              <a:rPr lang="en-US" sz="66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hache</a:t>
            </a:r>
            <a:r>
              <a:rPr lang="en-US" sz="66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: </a:t>
            </a:r>
            <a:r>
              <a:rPr lang="en-US" sz="66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bệnh</a:t>
            </a:r>
            <a:r>
              <a:rPr lang="en-US" sz="66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đau</a:t>
            </a:r>
            <a:r>
              <a:rPr lang="en-US" sz="66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răng</a:t>
            </a:r>
            <a:endParaRPr lang="en-US" sz="66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30544" y="7180544"/>
            <a:ext cx="10536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66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-sore </a:t>
            </a:r>
            <a:r>
              <a:rPr lang="en-US" sz="66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thr</a:t>
            </a:r>
            <a:r>
              <a:rPr lang="el-GR" sz="66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Ξ</a:t>
            </a:r>
            <a:r>
              <a:rPr lang="en-US" sz="66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t: </a:t>
            </a:r>
            <a:r>
              <a:rPr lang="en-US" sz="66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bệnh</a:t>
            </a:r>
            <a:r>
              <a:rPr lang="en-US" sz="66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viêm</a:t>
            </a:r>
            <a:r>
              <a:rPr lang="en-US" sz="66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họng</a:t>
            </a:r>
            <a:endParaRPr lang="en-US" sz="66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30544" y="8313923"/>
            <a:ext cx="112582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66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-stomach ache: </a:t>
            </a:r>
            <a:r>
              <a:rPr lang="en-US" sz="66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bệnh</a:t>
            </a:r>
            <a:r>
              <a:rPr lang="en-US" sz="66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đau</a:t>
            </a:r>
            <a:r>
              <a:rPr lang="en-US" sz="66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bụng</a:t>
            </a:r>
            <a:endParaRPr lang="en-US" sz="66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19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5EB5E-6045-681B-CB53-7F41B7E2E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E7FABB-F0EF-687D-2E7A-197B4F886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32" y="-1"/>
            <a:ext cx="18297832" cy="10301499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87A092CD-6475-ADEA-CD79-6D66D2138F1B}"/>
              </a:ext>
            </a:extLst>
          </p:cNvPr>
          <p:cNvSpPr/>
          <p:nvPr/>
        </p:nvSpPr>
        <p:spPr>
          <a:xfrm rot="6696288" flipV="1">
            <a:off x="12530297" y="-641373"/>
            <a:ext cx="6254972" cy="4792872"/>
          </a:xfrm>
          <a:custGeom>
            <a:avLst/>
            <a:gdLst/>
            <a:ahLst/>
            <a:cxnLst/>
            <a:rect l="l" t="t" r="r" b="b"/>
            <a:pathLst>
              <a:path w="6254972" h="4792872">
                <a:moveTo>
                  <a:pt x="0" y="4792872"/>
                </a:moveTo>
                <a:lnTo>
                  <a:pt x="6254972" y="4792872"/>
                </a:lnTo>
                <a:lnTo>
                  <a:pt x="6254972" y="0"/>
                </a:lnTo>
                <a:lnTo>
                  <a:pt x="0" y="0"/>
                </a:lnTo>
                <a:lnTo>
                  <a:pt x="0" y="479287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7B77D02-5179-EECE-B4BC-2B70D65EBA01}"/>
              </a:ext>
            </a:extLst>
          </p:cNvPr>
          <p:cNvSpPr/>
          <p:nvPr/>
        </p:nvSpPr>
        <p:spPr>
          <a:xfrm>
            <a:off x="-381000" y="114300"/>
            <a:ext cx="4289625" cy="3479323"/>
          </a:xfrm>
          <a:custGeom>
            <a:avLst/>
            <a:gdLst/>
            <a:ahLst/>
            <a:cxnLst/>
            <a:rect l="l" t="t" r="r" b="b"/>
            <a:pathLst>
              <a:path w="1993369" h="1896270">
                <a:moveTo>
                  <a:pt x="0" y="0"/>
                </a:moveTo>
                <a:lnTo>
                  <a:pt x="1993368" y="0"/>
                </a:lnTo>
                <a:lnTo>
                  <a:pt x="1993368" y="1896270"/>
                </a:lnTo>
                <a:lnTo>
                  <a:pt x="0" y="18962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2663C73-0CB3-6E65-28F6-CE8A59B2C128}"/>
              </a:ext>
            </a:extLst>
          </p:cNvPr>
          <p:cNvSpPr/>
          <p:nvPr/>
        </p:nvSpPr>
        <p:spPr>
          <a:xfrm rot="249044">
            <a:off x="-1962914" y="6361420"/>
            <a:ext cx="6460618" cy="4950448"/>
          </a:xfrm>
          <a:custGeom>
            <a:avLst/>
            <a:gdLst/>
            <a:ahLst/>
            <a:cxnLst/>
            <a:rect l="l" t="t" r="r" b="b"/>
            <a:pathLst>
              <a:path w="6460618" h="4950448">
                <a:moveTo>
                  <a:pt x="0" y="0"/>
                </a:moveTo>
                <a:lnTo>
                  <a:pt x="6460618" y="0"/>
                </a:lnTo>
                <a:lnTo>
                  <a:pt x="6460618" y="4950449"/>
                </a:lnTo>
                <a:lnTo>
                  <a:pt x="0" y="4950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691CB76-F6AE-4EB9-065A-B7279CAD222B}"/>
              </a:ext>
            </a:extLst>
          </p:cNvPr>
          <p:cNvSpPr/>
          <p:nvPr/>
        </p:nvSpPr>
        <p:spPr>
          <a:xfrm>
            <a:off x="15555057" y="7601753"/>
            <a:ext cx="1993369" cy="1896270"/>
          </a:xfrm>
          <a:custGeom>
            <a:avLst/>
            <a:gdLst/>
            <a:ahLst/>
            <a:cxnLst/>
            <a:rect l="l" t="t" r="r" b="b"/>
            <a:pathLst>
              <a:path w="1993369" h="1896270">
                <a:moveTo>
                  <a:pt x="0" y="0"/>
                </a:moveTo>
                <a:lnTo>
                  <a:pt x="1993368" y="0"/>
                </a:lnTo>
                <a:lnTo>
                  <a:pt x="1993368" y="1896270"/>
                </a:lnTo>
                <a:lnTo>
                  <a:pt x="0" y="18962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5D01E010-1CD9-0F2A-8350-9D063721C8F6}"/>
              </a:ext>
            </a:extLst>
          </p:cNvPr>
          <p:cNvSpPr txBox="1"/>
          <p:nvPr/>
        </p:nvSpPr>
        <p:spPr>
          <a:xfrm>
            <a:off x="1515951" y="1755063"/>
            <a:ext cx="14404461" cy="4414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002060"/>
                </a:solidFill>
                <a:latin typeface="Congenial Black" panose="02000503040000020004" pitchFamily="2" charset="0"/>
              </a:rPr>
              <a:t>02</a:t>
            </a:r>
          </a:p>
          <a:p>
            <a:pPr algn="ctr"/>
            <a:r>
              <a:rPr lang="en-US" sz="8000" dirty="0">
                <a:solidFill>
                  <a:srgbClr val="00B050"/>
                </a:solidFill>
                <a:latin typeface="Congenial" panose="02000503040000020004" pitchFamily="2" charset="0"/>
              </a:rPr>
              <a:t>Activity 1</a:t>
            </a:r>
          </a:p>
          <a:p>
            <a:pPr algn="ctr"/>
            <a:r>
              <a:rPr lang="en-US" sz="9600" dirty="0">
                <a:solidFill>
                  <a:schemeClr val="accent6">
                    <a:lumMod val="50000"/>
                  </a:schemeClr>
                </a:solidFill>
                <a:latin typeface="Congenial Black" panose="02000503040000020004" pitchFamily="2" charset="0"/>
              </a:rPr>
              <a:t>Look, listen and repeat.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DD604F2-9042-5537-4103-3703DE435914}"/>
              </a:ext>
            </a:extLst>
          </p:cNvPr>
          <p:cNvGrpSpPr/>
          <p:nvPr/>
        </p:nvGrpSpPr>
        <p:grpSpPr>
          <a:xfrm>
            <a:off x="5092683" y="6486687"/>
            <a:ext cx="8102634" cy="2187188"/>
            <a:chOff x="795563" y="3102991"/>
            <a:chExt cx="16463737" cy="4387127"/>
          </a:xfrm>
        </p:grpSpPr>
        <p:grpSp>
          <p:nvGrpSpPr>
            <p:cNvPr id="35" name="Group 7">
              <a:extLst>
                <a:ext uri="{FF2B5EF4-FFF2-40B4-BE49-F238E27FC236}">
                  <a16:creationId xmlns:a16="http://schemas.microsoft.com/office/drawing/2014/main" id="{9C6C0E8E-EB23-6824-9C55-2E22CE0BFED8}"/>
                </a:ext>
              </a:extLst>
            </p:cNvPr>
            <p:cNvGrpSpPr/>
            <p:nvPr/>
          </p:nvGrpSpPr>
          <p:grpSpPr>
            <a:xfrm>
              <a:off x="3032463" y="3517805"/>
              <a:ext cx="3972313" cy="3972313"/>
              <a:chOff x="0" y="0"/>
              <a:chExt cx="812800" cy="812800"/>
            </a:xfrm>
          </p:grpSpPr>
          <p:sp>
            <p:nvSpPr>
              <p:cNvPr id="58" name="Freeform 8">
                <a:extLst>
                  <a:ext uri="{FF2B5EF4-FFF2-40B4-BE49-F238E27FC236}">
                    <a16:creationId xmlns:a16="http://schemas.microsoft.com/office/drawing/2014/main" id="{F946405E-EFDC-6D7A-5F4C-607C3CEEB13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6BD"/>
              </a:solidFill>
            </p:spPr>
          </p:sp>
          <p:sp>
            <p:nvSpPr>
              <p:cNvPr id="59" name="TextBox 9">
                <a:extLst>
                  <a:ext uri="{FF2B5EF4-FFF2-40B4-BE49-F238E27FC236}">
                    <a16:creationId xmlns:a16="http://schemas.microsoft.com/office/drawing/2014/main" id="{BC646E19-2D52-A892-F0DC-963C8F4B88C8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47DBD51-6120-C01C-EADB-B404FDA62B68}"/>
                </a:ext>
              </a:extLst>
            </p:cNvPr>
            <p:cNvGrpSpPr/>
            <p:nvPr/>
          </p:nvGrpSpPr>
          <p:grpSpPr>
            <a:xfrm>
              <a:off x="795563" y="3102991"/>
              <a:ext cx="16463737" cy="4387127"/>
              <a:chOff x="795563" y="3102991"/>
              <a:chExt cx="16463737" cy="4387127"/>
            </a:xfrm>
          </p:grpSpPr>
          <p:grpSp>
            <p:nvGrpSpPr>
              <p:cNvPr id="39" name="Group 4">
                <a:extLst>
                  <a:ext uri="{FF2B5EF4-FFF2-40B4-BE49-F238E27FC236}">
                    <a16:creationId xmlns:a16="http://schemas.microsoft.com/office/drawing/2014/main" id="{C2F72AE7-92BD-BC21-8DC0-ADF595B3B7F7}"/>
                  </a:ext>
                </a:extLst>
              </p:cNvPr>
              <p:cNvGrpSpPr/>
              <p:nvPr/>
            </p:nvGrpSpPr>
            <p:grpSpPr>
              <a:xfrm>
                <a:off x="795563" y="3102991"/>
                <a:ext cx="3972313" cy="3972313"/>
                <a:chOff x="0" y="0"/>
                <a:chExt cx="812800" cy="812800"/>
              </a:xfrm>
            </p:grpSpPr>
            <p:sp>
              <p:nvSpPr>
                <p:cNvPr id="56" name="Freeform 5">
                  <a:extLst>
                    <a:ext uri="{FF2B5EF4-FFF2-40B4-BE49-F238E27FC236}">
                      <a16:creationId xmlns:a16="http://schemas.microsoft.com/office/drawing/2014/main" id="{8A184D4C-A672-6CFB-B9C0-CFEFFD14918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C2C8"/>
                </a:solidFill>
              </p:spPr>
            </p:sp>
            <p:sp>
              <p:nvSpPr>
                <p:cNvPr id="57" name="TextBox 6">
                  <a:extLst>
                    <a:ext uri="{FF2B5EF4-FFF2-40B4-BE49-F238E27FC236}">
                      <a16:creationId xmlns:a16="http://schemas.microsoft.com/office/drawing/2014/main" id="{FE4907D0-25EF-D464-7FCF-6D2A3E8DCC88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40" name="Group 10">
                <a:extLst>
                  <a:ext uri="{FF2B5EF4-FFF2-40B4-BE49-F238E27FC236}">
                    <a16:creationId xmlns:a16="http://schemas.microsoft.com/office/drawing/2014/main" id="{FEB54FF2-0AD2-CB40-3B0A-64419A60C42F}"/>
                  </a:ext>
                </a:extLst>
              </p:cNvPr>
              <p:cNvGrpSpPr/>
              <p:nvPr/>
            </p:nvGrpSpPr>
            <p:grpSpPr>
              <a:xfrm>
                <a:off x="5633779" y="3102991"/>
                <a:ext cx="3972313" cy="3972313"/>
                <a:chOff x="0" y="0"/>
                <a:chExt cx="812800" cy="812800"/>
              </a:xfrm>
            </p:grpSpPr>
            <p:sp>
              <p:nvSpPr>
                <p:cNvPr id="54" name="Freeform 11">
                  <a:extLst>
                    <a:ext uri="{FF2B5EF4-FFF2-40B4-BE49-F238E27FC236}">
                      <a16:creationId xmlns:a16="http://schemas.microsoft.com/office/drawing/2014/main" id="{E83A5DCE-970A-E584-3BE7-F513E2565F6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A5AF"/>
                </a:solidFill>
              </p:spPr>
            </p:sp>
            <p:sp>
              <p:nvSpPr>
                <p:cNvPr id="55" name="TextBox 12">
                  <a:extLst>
                    <a:ext uri="{FF2B5EF4-FFF2-40B4-BE49-F238E27FC236}">
                      <a16:creationId xmlns:a16="http://schemas.microsoft.com/office/drawing/2014/main" id="{A2483C18-88EE-995E-6908-1A151B60D3BE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41" name="Group 13">
                <a:extLst>
                  <a:ext uri="{FF2B5EF4-FFF2-40B4-BE49-F238E27FC236}">
                    <a16:creationId xmlns:a16="http://schemas.microsoft.com/office/drawing/2014/main" id="{67B311A3-A52D-B577-51C5-013FAC2F1606}"/>
                  </a:ext>
                </a:extLst>
              </p:cNvPr>
              <p:cNvGrpSpPr/>
              <p:nvPr/>
            </p:nvGrpSpPr>
            <p:grpSpPr>
              <a:xfrm>
                <a:off x="8162212" y="3517805"/>
                <a:ext cx="3972313" cy="3972313"/>
                <a:chOff x="0" y="0"/>
                <a:chExt cx="812800" cy="812800"/>
              </a:xfrm>
            </p:grpSpPr>
            <p:sp>
              <p:nvSpPr>
                <p:cNvPr id="52" name="Freeform 14">
                  <a:extLst>
                    <a:ext uri="{FF2B5EF4-FFF2-40B4-BE49-F238E27FC236}">
                      <a16:creationId xmlns:a16="http://schemas.microsoft.com/office/drawing/2014/main" id="{714F0256-EE81-7676-9D58-C39C773AEE9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89FA9"/>
                </a:solidFill>
              </p:spPr>
            </p:sp>
            <p:sp>
              <p:nvSpPr>
                <p:cNvPr id="53" name="TextBox 15">
                  <a:extLst>
                    <a:ext uri="{FF2B5EF4-FFF2-40B4-BE49-F238E27FC236}">
                      <a16:creationId xmlns:a16="http://schemas.microsoft.com/office/drawing/2014/main" id="{15D38DEB-69D1-3AF5-9867-4FE17D5D661C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42" name="Group 16">
                <a:extLst>
                  <a:ext uri="{FF2B5EF4-FFF2-40B4-BE49-F238E27FC236}">
                    <a16:creationId xmlns:a16="http://schemas.microsoft.com/office/drawing/2014/main" id="{381EAA09-CA01-4FCB-2260-FE127D3297C2}"/>
                  </a:ext>
                </a:extLst>
              </p:cNvPr>
              <p:cNvGrpSpPr/>
              <p:nvPr/>
            </p:nvGrpSpPr>
            <p:grpSpPr>
              <a:xfrm>
                <a:off x="10763528" y="3102991"/>
                <a:ext cx="3972313" cy="3972313"/>
                <a:chOff x="0" y="0"/>
                <a:chExt cx="812800" cy="812800"/>
              </a:xfrm>
            </p:grpSpPr>
            <p:sp>
              <p:nvSpPr>
                <p:cNvPr id="50" name="Freeform 17">
                  <a:extLst>
                    <a:ext uri="{FF2B5EF4-FFF2-40B4-BE49-F238E27FC236}">
                      <a16:creationId xmlns:a16="http://schemas.microsoft.com/office/drawing/2014/main" id="{89D27F12-EA3C-DB9D-50E0-3B56812633D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EB939D"/>
                </a:solidFill>
              </p:spPr>
            </p:sp>
            <p:sp>
              <p:nvSpPr>
                <p:cNvPr id="51" name="TextBox 18">
                  <a:extLst>
                    <a:ext uri="{FF2B5EF4-FFF2-40B4-BE49-F238E27FC236}">
                      <a16:creationId xmlns:a16="http://schemas.microsoft.com/office/drawing/2014/main" id="{23A50D0E-26DE-5E12-F791-E807282D1F0B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43" name="Group 19">
                <a:extLst>
                  <a:ext uri="{FF2B5EF4-FFF2-40B4-BE49-F238E27FC236}">
                    <a16:creationId xmlns:a16="http://schemas.microsoft.com/office/drawing/2014/main" id="{1BE52C98-9C9D-6BC2-403C-D8145194695A}"/>
                  </a:ext>
                </a:extLst>
              </p:cNvPr>
              <p:cNvGrpSpPr/>
              <p:nvPr/>
            </p:nvGrpSpPr>
            <p:grpSpPr>
              <a:xfrm>
                <a:off x="13286987" y="3517805"/>
                <a:ext cx="3972313" cy="3972313"/>
                <a:chOff x="0" y="0"/>
                <a:chExt cx="812800" cy="812800"/>
              </a:xfrm>
            </p:grpSpPr>
            <p:sp>
              <p:nvSpPr>
                <p:cNvPr id="48" name="Freeform 20">
                  <a:extLst>
                    <a:ext uri="{FF2B5EF4-FFF2-40B4-BE49-F238E27FC236}">
                      <a16:creationId xmlns:a16="http://schemas.microsoft.com/office/drawing/2014/main" id="{9F7E9F58-C569-46B4-FE3D-85AE4A614F4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DD8A93"/>
                </a:solidFill>
              </p:spPr>
            </p:sp>
            <p:sp>
              <p:nvSpPr>
                <p:cNvPr id="49" name="TextBox 21">
                  <a:extLst>
                    <a:ext uri="{FF2B5EF4-FFF2-40B4-BE49-F238E27FC236}">
                      <a16:creationId xmlns:a16="http://schemas.microsoft.com/office/drawing/2014/main" id="{1C01CDD8-CD9F-F605-71BB-C173AF988C98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44" name="Freeform 22">
                <a:extLst>
                  <a:ext uri="{FF2B5EF4-FFF2-40B4-BE49-F238E27FC236}">
                    <a16:creationId xmlns:a16="http://schemas.microsoft.com/office/drawing/2014/main" id="{DFFFB572-39B9-6C52-C16E-25D458CFAF8F}"/>
                  </a:ext>
                </a:extLst>
              </p:cNvPr>
              <p:cNvSpPr/>
              <p:nvPr/>
            </p:nvSpPr>
            <p:spPr>
              <a:xfrm>
                <a:off x="1513449" y="4317356"/>
                <a:ext cx="7315200" cy="492113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492113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492114"/>
                    </a:lnTo>
                    <a:lnTo>
                      <a:pt x="0" y="4921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45" name="Freeform 23">
                <a:extLst>
                  <a:ext uri="{FF2B5EF4-FFF2-40B4-BE49-F238E27FC236}">
                    <a16:creationId xmlns:a16="http://schemas.microsoft.com/office/drawing/2014/main" id="{29DFFBB3-381A-1972-914B-C06E4DDD19E9}"/>
                  </a:ext>
                </a:extLst>
              </p:cNvPr>
              <p:cNvSpPr/>
              <p:nvPr/>
            </p:nvSpPr>
            <p:spPr>
              <a:xfrm>
                <a:off x="11607403" y="4563413"/>
                <a:ext cx="5333813" cy="492113"/>
              </a:xfrm>
              <a:custGeom>
                <a:avLst/>
                <a:gdLst/>
                <a:ahLst/>
                <a:cxnLst/>
                <a:rect l="l" t="t" r="r" b="b"/>
                <a:pathLst>
                  <a:path w="5333813" h="492113">
                    <a:moveTo>
                      <a:pt x="0" y="0"/>
                    </a:moveTo>
                    <a:lnTo>
                      <a:pt x="5333813" y="0"/>
                    </a:lnTo>
                    <a:lnTo>
                      <a:pt x="5333813" y="492114"/>
                    </a:lnTo>
                    <a:lnTo>
                      <a:pt x="0" y="4921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  <a:stretch>
                  <a:fillRect r="-37147"/>
                </a:stretch>
              </a:blipFill>
            </p:spPr>
          </p:sp>
          <p:sp>
            <p:nvSpPr>
              <p:cNvPr id="46" name="Freeform 24">
                <a:extLst>
                  <a:ext uri="{FF2B5EF4-FFF2-40B4-BE49-F238E27FC236}">
                    <a16:creationId xmlns:a16="http://schemas.microsoft.com/office/drawing/2014/main" id="{A09517F5-6C21-BF29-E46E-26BADF804C64}"/>
                  </a:ext>
                </a:extLst>
              </p:cNvPr>
              <p:cNvSpPr/>
              <p:nvPr/>
            </p:nvSpPr>
            <p:spPr>
              <a:xfrm>
                <a:off x="1226018" y="5369852"/>
                <a:ext cx="7315200" cy="1143000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1143000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1143000"/>
                    </a:lnTo>
                    <a:lnTo>
                      <a:pt x="0" y="11430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=""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47" name="Freeform 25">
                <a:extLst>
                  <a:ext uri="{FF2B5EF4-FFF2-40B4-BE49-F238E27FC236}">
                    <a16:creationId xmlns:a16="http://schemas.microsoft.com/office/drawing/2014/main" id="{F25F769D-FD43-B32A-1571-151314EBD162}"/>
                  </a:ext>
                </a:extLst>
              </p:cNvPr>
              <p:cNvSpPr/>
              <p:nvPr/>
            </p:nvSpPr>
            <p:spPr>
              <a:xfrm>
                <a:off x="9027432" y="5369852"/>
                <a:ext cx="7315200" cy="1143000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1143000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1143000"/>
                    </a:lnTo>
                    <a:lnTo>
                      <a:pt x="0" y="11430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=""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</p:spTree>
    <p:extLst>
      <p:ext uri="{BB962C8B-B14F-4D97-AF65-F5344CB8AC3E}">
        <p14:creationId xmlns:p14="http://schemas.microsoft.com/office/powerpoint/2010/main" val="170754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drumroll.wav"/>
          </p:stSnd>
        </p:sndAc>
      </p:transition>
    </mc:Choice>
    <mc:Fallback xmlns="">
      <p:transition spd="slow">
        <p:random/>
        <p:sndAc>
          <p:stSnd>
            <p:snd r:embed="rId12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1">
            <a:schemeClr val="bg2">
              <a:alpha val="50000"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1">
            <a:schemeClr val="bg2">
              <a:alpha val="50000"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2361</TotalTime>
  <Words>468</Words>
  <Application>Microsoft Office PowerPoint</Application>
  <PresentationFormat>Custom</PresentationFormat>
  <Paragraphs>142</Paragraphs>
  <Slides>52</Slides>
  <Notes>24</Notes>
  <HiddenSlides>0</HiddenSlides>
  <MMClips>34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71" baseType="lpstr">
      <vt:lpstr>Arial</vt:lpstr>
      <vt:lpstr>Congenial</vt:lpstr>
      <vt:lpstr>Congenial Black</vt:lpstr>
      <vt:lpstr>Impact</vt:lpstr>
      <vt:lpstr>Times</vt:lpstr>
      <vt:lpstr>VNI-Thuphap</vt:lpstr>
      <vt:lpstr>Suranna</vt:lpstr>
      <vt:lpstr>Dreaming Outloud Pro</vt:lpstr>
      <vt:lpstr>Calibri</vt:lpstr>
      <vt:lpstr>Sniglet</vt:lpstr>
      <vt:lpstr>Margin</vt:lpstr>
      <vt:lpstr>HP001 4 hàng</vt:lpstr>
      <vt:lpstr>Times New Roman</vt:lpstr>
      <vt:lpstr>Fredoka One</vt:lpstr>
      <vt:lpstr>Agrandir Medium</vt:lpstr>
      <vt:lpstr>Calibri Light</vt:lpstr>
      <vt:lpstr>Office Theme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TRANGNHD</dc:creator>
  <cp:lastModifiedBy>DELL</cp:lastModifiedBy>
  <cp:revision>34</cp:revision>
  <dcterms:created xsi:type="dcterms:W3CDTF">2006-08-16T00:00:00Z</dcterms:created>
  <dcterms:modified xsi:type="dcterms:W3CDTF">2026-06-07T04:06:48Z</dcterms:modified>
  <dc:identifier>DAF0T6VNcfU</dc:identifier>
</cp:coreProperties>
</file>